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19" r:id="rId3"/>
    <p:sldId id="259" r:id="rId4"/>
    <p:sldId id="288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26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74B46C-C310-460D-ADD6-4F0B1713F887}" v="4018" dt="2020-10-29T15:12:42.7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go O'Grady (MTS - Economics)" userId="be5239d6-4e1c-4d0a-af6d-902fa350e3f1" providerId="ADAL" clId="{4974B46C-C310-460D-ADD6-4F0B1713F887}"/>
    <pc:docChg chg="undo custSel addSld delSld modSld sldOrd">
      <pc:chgData name="Hugo O'Grady (MTS - Economics)" userId="be5239d6-4e1c-4d0a-af6d-902fa350e3f1" providerId="ADAL" clId="{4974B46C-C310-460D-ADD6-4F0B1713F887}" dt="2020-10-29T15:13:01.996" v="4533" actId="20577"/>
      <pc:docMkLst>
        <pc:docMk/>
      </pc:docMkLst>
      <pc:sldChg chg="addSp delSp modSp add del mod setBg delDesignElem">
        <pc:chgData name="Hugo O'Grady (MTS - Economics)" userId="be5239d6-4e1c-4d0a-af6d-902fa350e3f1" providerId="ADAL" clId="{4974B46C-C310-460D-ADD6-4F0B1713F887}" dt="2020-10-29T09:22:31.887" v="84" actId="20577"/>
        <pc:sldMkLst>
          <pc:docMk/>
          <pc:sldMk cId="1104102011" sldId="259"/>
        </pc:sldMkLst>
        <pc:spChg chg="mod">
          <ac:chgData name="Hugo O'Grady (MTS - Economics)" userId="be5239d6-4e1c-4d0a-af6d-902fa350e3f1" providerId="ADAL" clId="{4974B46C-C310-460D-ADD6-4F0B1713F887}" dt="2020-10-29T09:22:25.213" v="68" actId="20577"/>
          <ac:spMkLst>
            <pc:docMk/>
            <pc:sldMk cId="1104102011" sldId="259"/>
            <ac:spMk id="4" creationId="{AF47EB7F-192E-469A-9A81-C292999A2287}"/>
          </ac:spMkLst>
        </pc:spChg>
        <pc:spChg chg="mod">
          <ac:chgData name="Hugo O'Grady (MTS - Economics)" userId="be5239d6-4e1c-4d0a-af6d-902fa350e3f1" providerId="ADAL" clId="{4974B46C-C310-460D-ADD6-4F0B1713F887}" dt="2020-10-29T09:22:31.887" v="84" actId="20577"/>
          <ac:spMkLst>
            <pc:docMk/>
            <pc:sldMk cId="1104102011" sldId="259"/>
            <ac:spMk id="5" creationId="{1E20BD14-672F-4172-B84C-DFA0BDF73849}"/>
          </ac:spMkLst>
        </pc:spChg>
        <pc:spChg chg="add del">
          <ac:chgData name="Hugo O'Grady (MTS - Economics)" userId="be5239d6-4e1c-4d0a-af6d-902fa350e3f1" providerId="ADAL" clId="{4974B46C-C310-460D-ADD6-4F0B1713F887}" dt="2020-10-29T09:20:27.039" v="3"/>
          <ac:spMkLst>
            <pc:docMk/>
            <pc:sldMk cId="1104102011" sldId="259"/>
            <ac:spMk id="11" creationId="{C0B27210-D0CA-4654-B3E3-9ABB4F178EA1}"/>
          </ac:spMkLst>
        </pc:spChg>
        <pc:spChg chg="add del">
          <ac:chgData name="Hugo O'Grady (MTS - Economics)" userId="be5239d6-4e1c-4d0a-af6d-902fa350e3f1" providerId="ADAL" clId="{4974B46C-C310-460D-ADD6-4F0B1713F887}" dt="2020-10-29T09:20:27.039" v="3"/>
          <ac:spMkLst>
            <pc:docMk/>
            <pc:sldMk cId="1104102011" sldId="259"/>
            <ac:spMk id="15" creationId="{70B66945-4967-4040-926D-DCA44313CDAB}"/>
          </ac:spMkLst>
        </pc:spChg>
        <pc:spChg chg="add del">
          <ac:chgData name="Hugo O'Grady (MTS - Economics)" userId="be5239d6-4e1c-4d0a-af6d-902fa350e3f1" providerId="ADAL" clId="{4974B46C-C310-460D-ADD6-4F0B1713F887}" dt="2020-10-29T09:20:27.039" v="3"/>
          <ac:spMkLst>
            <pc:docMk/>
            <pc:sldMk cId="1104102011" sldId="259"/>
            <ac:spMk id="16" creationId="{1DB7C82F-AB7E-4F0C-B829-FA1B9C415180}"/>
          </ac:spMkLst>
        </pc:spChg>
      </pc:sldChg>
      <pc:sldChg chg="add del">
        <pc:chgData name="Hugo O'Grady (MTS - Economics)" userId="be5239d6-4e1c-4d0a-af6d-902fa350e3f1" providerId="ADAL" clId="{4974B46C-C310-460D-ADD6-4F0B1713F887}" dt="2020-10-29T09:20:27.117" v="4"/>
        <pc:sldMkLst>
          <pc:docMk/>
          <pc:sldMk cId="290221734" sldId="264"/>
        </pc:sldMkLst>
      </pc:sldChg>
      <pc:sldChg chg="addSp delSp modSp add del mod addAnim delAnim modAnim">
        <pc:chgData name="Hugo O'Grady (MTS - Economics)" userId="be5239d6-4e1c-4d0a-af6d-902fa350e3f1" providerId="ADAL" clId="{4974B46C-C310-460D-ADD6-4F0B1713F887}" dt="2020-10-29T13:16:15.164" v="1985" actId="57"/>
        <pc:sldMkLst>
          <pc:docMk/>
          <pc:sldMk cId="883917228" sldId="288"/>
        </pc:sldMkLst>
        <pc:spChg chg="mod">
          <ac:chgData name="Hugo O'Grady (MTS - Economics)" userId="be5239d6-4e1c-4d0a-af6d-902fa350e3f1" providerId="ADAL" clId="{4974B46C-C310-460D-ADD6-4F0B1713F887}" dt="2020-10-29T13:16:15.164" v="1985" actId="57"/>
          <ac:spMkLst>
            <pc:docMk/>
            <pc:sldMk cId="883917228" sldId="288"/>
            <ac:spMk id="4" creationId="{FF325F12-DD55-467D-9BA3-6AF84A6E8C6A}"/>
          </ac:spMkLst>
        </pc:spChg>
        <pc:spChg chg="add del">
          <ac:chgData name="Hugo O'Grady (MTS - Economics)" userId="be5239d6-4e1c-4d0a-af6d-902fa350e3f1" providerId="ADAL" clId="{4974B46C-C310-460D-ADD6-4F0B1713F887}" dt="2020-10-29T09:31:52.223" v="125" actId="478"/>
          <ac:spMkLst>
            <pc:docMk/>
            <pc:sldMk cId="883917228" sldId="288"/>
            <ac:spMk id="6" creationId="{E52344A8-50C2-4B8C-A77A-1B19853C12F1}"/>
          </ac:spMkLst>
        </pc:spChg>
      </pc:sldChg>
      <pc:sldChg chg="addSp delSp modSp add del mod setBg delDesignElem">
        <pc:chgData name="Hugo O'Grady (MTS - Economics)" userId="be5239d6-4e1c-4d0a-af6d-902fa350e3f1" providerId="ADAL" clId="{4974B46C-C310-460D-ADD6-4F0B1713F887}" dt="2020-10-29T09:22:16.960" v="50" actId="20577"/>
        <pc:sldMkLst>
          <pc:docMk/>
          <pc:sldMk cId="3390989218" sldId="319"/>
        </pc:sldMkLst>
        <pc:spChg chg="mod">
          <ac:chgData name="Hugo O'Grady (MTS - Economics)" userId="be5239d6-4e1c-4d0a-af6d-902fa350e3f1" providerId="ADAL" clId="{4974B46C-C310-460D-ADD6-4F0B1713F887}" dt="2020-10-29T09:22:16.960" v="50" actId="20577"/>
          <ac:spMkLst>
            <pc:docMk/>
            <pc:sldMk cId="3390989218" sldId="319"/>
            <ac:spMk id="2" creationId="{053D6F51-ED65-4C79-9B3F-7682EC01442C}"/>
          </ac:spMkLst>
        </pc:spChg>
        <pc:spChg chg="mod">
          <ac:chgData name="Hugo O'Grady (MTS - Economics)" userId="be5239d6-4e1c-4d0a-af6d-902fa350e3f1" providerId="ADAL" clId="{4974B46C-C310-460D-ADD6-4F0B1713F887}" dt="2020-10-29T09:20:33.184" v="13" actId="20577"/>
          <ac:spMkLst>
            <pc:docMk/>
            <pc:sldMk cId="3390989218" sldId="319"/>
            <ac:spMk id="4" creationId="{AF47EB7F-192E-469A-9A81-C292999A2287}"/>
          </ac:spMkLst>
        </pc:spChg>
        <pc:spChg chg="add del">
          <ac:chgData name="Hugo O'Grady (MTS - Economics)" userId="be5239d6-4e1c-4d0a-af6d-902fa350e3f1" providerId="ADAL" clId="{4974B46C-C310-460D-ADD6-4F0B1713F887}" dt="2020-10-29T09:20:27.039" v="3"/>
          <ac:spMkLst>
            <pc:docMk/>
            <pc:sldMk cId="3390989218" sldId="319"/>
            <ac:spMk id="19" creationId="{7CA0DAA6-33B8-4A25-810D-2F4D816FB40E}"/>
          </ac:spMkLst>
        </pc:spChg>
      </pc:sldChg>
      <pc:sldChg chg="addSp delSp modSp new del mod">
        <pc:chgData name="Hugo O'Grady (MTS - Economics)" userId="be5239d6-4e1c-4d0a-af6d-902fa350e3f1" providerId="ADAL" clId="{4974B46C-C310-460D-ADD6-4F0B1713F887}" dt="2020-10-29T15:03:44.801" v="4306" actId="47"/>
        <pc:sldMkLst>
          <pc:docMk/>
          <pc:sldMk cId="3585806998" sldId="320"/>
        </pc:sldMkLst>
        <pc:spChg chg="del">
          <ac:chgData name="Hugo O'Grady (MTS - Economics)" userId="be5239d6-4e1c-4d0a-af6d-902fa350e3f1" providerId="ADAL" clId="{4974B46C-C310-460D-ADD6-4F0B1713F887}" dt="2020-10-29T09:26:41.059" v="86"/>
          <ac:spMkLst>
            <pc:docMk/>
            <pc:sldMk cId="3585806998" sldId="320"/>
            <ac:spMk id="3" creationId="{FD2EDBC8-366F-4FB0-AD9A-AD8C566A55AE}"/>
          </ac:spMkLst>
        </pc:spChg>
        <pc:graphicFrameChg chg="add mod modGraphic">
          <ac:chgData name="Hugo O'Grady (MTS - Economics)" userId="be5239d6-4e1c-4d0a-af6d-902fa350e3f1" providerId="ADAL" clId="{4974B46C-C310-460D-ADD6-4F0B1713F887}" dt="2020-10-29T12:34:42.427" v="1782" actId="20577"/>
          <ac:graphicFrameMkLst>
            <pc:docMk/>
            <pc:sldMk cId="3585806998" sldId="320"/>
            <ac:graphicFrameMk id="4" creationId="{A27DD55B-94D0-46BD-A8EE-10F641FB0365}"/>
          </ac:graphicFrameMkLst>
        </pc:graphicFrameChg>
      </pc:sldChg>
      <pc:sldChg chg="addSp delSp add del setBg delDesignElem">
        <pc:chgData name="Hugo O'Grady (MTS - Economics)" userId="be5239d6-4e1c-4d0a-af6d-902fa350e3f1" providerId="ADAL" clId="{4974B46C-C310-460D-ADD6-4F0B1713F887}" dt="2020-10-29T11:11:24.708" v="412"/>
        <pc:sldMkLst>
          <pc:docMk/>
          <pc:sldMk cId="1070600381" sldId="321"/>
        </pc:sldMkLst>
        <pc:spChg chg="add del">
          <ac:chgData name="Hugo O'Grady (MTS - Economics)" userId="be5239d6-4e1c-4d0a-af6d-902fa350e3f1" providerId="ADAL" clId="{4974B46C-C310-460D-ADD6-4F0B1713F887}" dt="2020-10-29T11:11:24.708" v="412"/>
          <ac:spMkLst>
            <pc:docMk/>
            <pc:sldMk cId="1070600381" sldId="321"/>
            <ac:spMk id="11" creationId="{C0B27210-D0CA-4654-B3E3-9ABB4F178EA1}"/>
          </ac:spMkLst>
        </pc:spChg>
        <pc:spChg chg="add del">
          <ac:chgData name="Hugo O'Grady (MTS - Economics)" userId="be5239d6-4e1c-4d0a-af6d-902fa350e3f1" providerId="ADAL" clId="{4974B46C-C310-460D-ADD6-4F0B1713F887}" dt="2020-10-29T11:11:24.708" v="412"/>
          <ac:spMkLst>
            <pc:docMk/>
            <pc:sldMk cId="1070600381" sldId="321"/>
            <ac:spMk id="15" creationId="{70B66945-4967-4040-926D-DCA44313CDAB}"/>
          </ac:spMkLst>
        </pc:spChg>
        <pc:spChg chg="add del">
          <ac:chgData name="Hugo O'Grady (MTS - Economics)" userId="be5239d6-4e1c-4d0a-af6d-902fa350e3f1" providerId="ADAL" clId="{4974B46C-C310-460D-ADD6-4F0B1713F887}" dt="2020-10-29T11:11:24.708" v="412"/>
          <ac:spMkLst>
            <pc:docMk/>
            <pc:sldMk cId="1070600381" sldId="321"/>
            <ac:spMk id="16" creationId="{1DB7C82F-AB7E-4F0C-B829-FA1B9C415180}"/>
          </ac:spMkLst>
        </pc:spChg>
      </pc:sldChg>
      <pc:sldChg chg="modSp add mod">
        <pc:chgData name="Hugo O'Grady (MTS - Economics)" userId="be5239d6-4e1c-4d0a-af6d-902fa350e3f1" providerId="ADAL" clId="{4974B46C-C310-460D-ADD6-4F0B1713F887}" dt="2020-10-29T11:11:41.421" v="426" actId="20577"/>
        <pc:sldMkLst>
          <pc:docMk/>
          <pc:sldMk cId="2470056488" sldId="321"/>
        </pc:sldMkLst>
        <pc:spChg chg="mod">
          <ac:chgData name="Hugo O'Grady (MTS - Economics)" userId="be5239d6-4e1c-4d0a-af6d-902fa350e3f1" providerId="ADAL" clId="{4974B46C-C310-460D-ADD6-4F0B1713F887}" dt="2020-10-29T11:11:41.421" v="426" actId="20577"/>
          <ac:spMkLst>
            <pc:docMk/>
            <pc:sldMk cId="2470056488" sldId="321"/>
            <ac:spMk id="4" creationId="{AF47EB7F-192E-469A-9A81-C292999A2287}"/>
          </ac:spMkLst>
        </pc:spChg>
      </pc:sldChg>
      <pc:sldChg chg="addSp modSp add mod ord modAnim">
        <pc:chgData name="Hugo O'Grady (MTS - Economics)" userId="be5239d6-4e1c-4d0a-af6d-902fa350e3f1" providerId="ADAL" clId="{4974B46C-C310-460D-ADD6-4F0B1713F887}" dt="2020-10-29T15:04:20.071" v="4308" actId="20577"/>
        <pc:sldMkLst>
          <pc:docMk/>
          <pc:sldMk cId="1979241537" sldId="322"/>
        </pc:sldMkLst>
        <pc:spChg chg="add mod">
          <ac:chgData name="Hugo O'Grady (MTS - Economics)" userId="be5239d6-4e1c-4d0a-af6d-902fa350e3f1" providerId="ADAL" clId="{4974B46C-C310-460D-ADD6-4F0B1713F887}" dt="2020-10-29T14:17:55.436" v="4239" actId="20577"/>
          <ac:spMkLst>
            <pc:docMk/>
            <pc:sldMk cId="1979241537" sldId="322"/>
            <ac:spMk id="3" creationId="{67809743-C338-4E5E-BF31-1BB1B46211F6}"/>
          </ac:spMkLst>
        </pc:spChg>
        <pc:spChg chg="mod">
          <ac:chgData name="Hugo O'Grady (MTS - Economics)" userId="be5239d6-4e1c-4d0a-af6d-902fa350e3f1" providerId="ADAL" clId="{4974B46C-C310-460D-ADD6-4F0B1713F887}" dt="2020-10-29T14:17:42.238" v="4227" actId="27636"/>
          <ac:spMkLst>
            <pc:docMk/>
            <pc:sldMk cId="1979241537" sldId="322"/>
            <ac:spMk id="4" creationId="{FF325F12-DD55-467D-9BA3-6AF84A6E8C6A}"/>
          </ac:spMkLst>
        </pc:spChg>
        <pc:spChg chg="mod">
          <ac:chgData name="Hugo O'Grady (MTS - Economics)" userId="be5239d6-4e1c-4d0a-af6d-902fa350e3f1" providerId="ADAL" clId="{4974B46C-C310-460D-ADD6-4F0B1713F887}" dt="2020-10-29T12:03:05.513" v="1528" actId="1037"/>
          <ac:spMkLst>
            <pc:docMk/>
            <pc:sldMk cId="1979241537" sldId="322"/>
            <ac:spMk id="9" creationId="{C1A0F02F-79FD-4A32-97FB-813060748C10}"/>
          </ac:spMkLst>
        </pc:spChg>
        <pc:spChg chg="mod">
          <ac:chgData name="Hugo O'Grady (MTS - Economics)" userId="be5239d6-4e1c-4d0a-af6d-902fa350e3f1" providerId="ADAL" clId="{4974B46C-C310-460D-ADD6-4F0B1713F887}" dt="2020-10-29T11:46:08.502" v="1306"/>
          <ac:spMkLst>
            <pc:docMk/>
            <pc:sldMk cId="1979241537" sldId="322"/>
            <ac:spMk id="12" creationId="{420024CE-F4F6-4248-8DD1-87FB28E78CF5}"/>
          </ac:spMkLst>
        </pc:spChg>
        <pc:spChg chg="mod">
          <ac:chgData name="Hugo O'Grady (MTS - Economics)" userId="be5239d6-4e1c-4d0a-af6d-902fa350e3f1" providerId="ADAL" clId="{4974B46C-C310-460D-ADD6-4F0B1713F887}" dt="2020-10-29T11:46:08.502" v="1306"/>
          <ac:spMkLst>
            <pc:docMk/>
            <pc:sldMk cId="1979241537" sldId="322"/>
            <ac:spMk id="13" creationId="{57A06D59-BF52-4C53-9B1F-3B4E7A47A676}"/>
          </ac:spMkLst>
        </pc:spChg>
        <pc:spChg chg="mod">
          <ac:chgData name="Hugo O'Grady (MTS - Economics)" userId="be5239d6-4e1c-4d0a-af6d-902fa350e3f1" providerId="ADAL" clId="{4974B46C-C310-460D-ADD6-4F0B1713F887}" dt="2020-10-29T11:46:08.502" v="1306"/>
          <ac:spMkLst>
            <pc:docMk/>
            <pc:sldMk cId="1979241537" sldId="322"/>
            <ac:spMk id="16" creationId="{B864A5EB-1BEF-4902-A423-2CF59B048C53}"/>
          </ac:spMkLst>
        </pc:spChg>
        <pc:spChg chg="mod">
          <ac:chgData name="Hugo O'Grady (MTS - Economics)" userId="be5239d6-4e1c-4d0a-af6d-902fa350e3f1" providerId="ADAL" clId="{4974B46C-C310-460D-ADD6-4F0B1713F887}" dt="2020-10-29T11:46:08.502" v="1306"/>
          <ac:spMkLst>
            <pc:docMk/>
            <pc:sldMk cId="1979241537" sldId="322"/>
            <ac:spMk id="17" creationId="{35111D5A-03F7-4625-96F2-579A9F6533D7}"/>
          </ac:spMkLst>
        </pc:spChg>
        <pc:spChg chg="mod">
          <ac:chgData name="Hugo O'Grady (MTS - Economics)" userId="be5239d6-4e1c-4d0a-af6d-902fa350e3f1" providerId="ADAL" clId="{4974B46C-C310-460D-ADD6-4F0B1713F887}" dt="2020-10-29T12:02:57.862" v="1524" actId="1037"/>
          <ac:spMkLst>
            <pc:docMk/>
            <pc:sldMk cId="1979241537" sldId="322"/>
            <ac:spMk id="18" creationId="{F2D8DBAA-D95C-4652-B2E1-40B8F2BD4331}"/>
          </ac:spMkLst>
        </pc:spChg>
        <pc:spChg chg="mod">
          <ac:chgData name="Hugo O'Grady (MTS - Economics)" userId="be5239d6-4e1c-4d0a-af6d-902fa350e3f1" providerId="ADAL" clId="{4974B46C-C310-460D-ADD6-4F0B1713F887}" dt="2020-10-29T12:02:37.662" v="1507" actId="1037"/>
          <ac:spMkLst>
            <pc:docMk/>
            <pc:sldMk cId="1979241537" sldId="322"/>
            <ac:spMk id="19" creationId="{F90B596F-92E3-447F-80CE-4FDF8C5742A3}"/>
          </ac:spMkLst>
        </pc:spChg>
        <pc:spChg chg="mod">
          <ac:chgData name="Hugo O'Grady (MTS - Economics)" userId="be5239d6-4e1c-4d0a-af6d-902fa350e3f1" providerId="ADAL" clId="{4974B46C-C310-460D-ADD6-4F0B1713F887}" dt="2020-10-29T11:46:08.502" v="1306"/>
          <ac:spMkLst>
            <pc:docMk/>
            <pc:sldMk cId="1979241537" sldId="322"/>
            <ac:spMk id="20" creationId="{66D9ED06-3A0D-49A2-A927-C0E622EC6620}"/>
          </ac:spMkLst>
        </pc:spChg>
        <pc:spChg chg="mod">
          <ac:chgData name="Hugo O'Grady (MTS - Economics)" userId="be5239d6-4e1c-4d0a-af6d-902fa350e3f1" providerId="ADAL" clId="{4974B46C-C310-460D-ADD6-4F0B1713F887}" dt="2020-10-29T11:46:52.888" v="1326" actId="1035"/>
          <ac:spMkLst>
            <pc:docMk/>
            <pc:sldMk cId="1979241537" sldId="322"/>
            <ac:spMk id="27" creationId="{B055B538-8A1A-4BAE-A873-7F87C5775535}"/>
          </ac:spMkLst>
        </pc:spChg>
        <pc:spChg chg="mod">
          <ac:chgData name="Hugo O'Grady (MTS - Economics)" userId="be5239d6-4e1c-4d0a-af6d-902fa350e3f1" providerId="ADAL" clId="{4974B46C-C310-460D-ADD6-4F0B1713F887}" dt="2020-10-29T13:45:30.101" v="3282" actId="14100"/>
          <ac:spMkLst>
            <pc:docMk/>
            <pc:sldMk cId="1979241537" sldId="322"/>
            <ac:spMk id="28" creationId="{2830F528-2F78-4EF8-9B7E-0E9E479FF926}"/>
          </ac:spMkLst>
        </pc:spChg>
        <pc:spChg chg="mod">
          <ac:chgData name="Hugo O'Grady (MTS - Economics)" userId="be5239d6-4e1c-4d0a-af6d-902fa350e3f1" providerId="ADAL" clId="{4974B46C-C310-460D-ADD6-4F0B1713F887}" dt="2020-10-29T14:14:24.480" v="4170" actId="14100"/>
          <ac:spMkLst>
            <pc:docMk/>
            <pc:sldMk cId="1979241537" sldId="322"/>
            <ac:spMk id="29" creationId="{CE2D1D76-1D22-47A0-AB85-3C550C6C43ED}"/>
          </ac:spMkLst>
        </pc:spChg>
        <pc:spChg chg="add mod">
          <ac:chgData name="Hugo O'Grady (MTS - Economics)" userId="be5239d6-4e1c-4d0a-af6d-902fa350e3f1" providerId="ADAL" clId="{4974B46C-C310-460D-ADD6-4F0B1713F887}" dt="2020-10-29T15:04:20.071" v="4308" actId="20577"/>
          <ac:spMkLst>
            <pc:docMk/>
            <pc:sldMk cId="1979241537" sldId="322"/>
            <ac:spMk id="30" creationId="{B1CF1DAB-4518-4E2A-B971-D825C442A48B}"/>
          </ac:spMkLst>
        </pc:spChg>
        <pc:spChg chg="mod">
          <ac:chgData name="Hugo O'Grady (MTS - Economics)" userId="be5239d6-4e1c-4d0a-af6d-902fa350e3f1" providerId="ADAL" clId="{4974B46C-C310-460D-ADD6-4F0B1713F887}" dt="2020-10-29T12:11:20.542" v="1638" actId="1036"/>
          <ac:spMkLst>
            <pc:docMk/>
            <pc:sldMk cId="1979241537" sldId="322"/>
            <ac:spMk id="32" creationId="{A6372AB9-75D0-4343-953A-69A85DA19B44}"/>
          </ac:spMkLst>
        </pc:spChg>
        <pc:spChg chg="mod">
          <ac:chgData name="Hugo O'Grady (MTS - Economics)" userId="be5239d6-4e1c-4d0a-af6d-902fa350e3f1" providerId="ADAL" clId="{4974B46C-C310-460D-ADD6-4F0B1713F887}" dt="2020-10-29T12:10:58.631" v="1631" actId="1076"/>
          <ac:spMkLst>
            <pc:docMk/>
            <pc:sldMk cId="1979241537" sldId="322"/>
            <ac:spMk id="34" creationId="{67A29F7E-247C-4A13-B400-68A5E37909C1}"/>
          </ac:spMkLst>
        </pc:spChg>
        <pc:grpChg chg="add mod">
          <ac:chgData name="Hugo O'Grady (MTS - Economics)" userId="be5239d6-4e1c-4d0a-af6d-902fa350e3f1" providerId="ADAL" clId="{4974B46C-C310-460D-ADD6-4F0B1713F887}" dt="2020-10-29T12:03:13.055" v="1544" actId="1038"/>
          <ac:grpSpMkLst>
            <pc:docMk/>
            <pc:sldMk cId="1979241537" sldId="322"/>
            <ac:grpSpMk id="5" creationId="{5E85607F-B9B7-4D83-9B02-FE94DDBF7527}"/>
          </ac:grpSpMkLst>
        </pc:grpChg>
        <pc:grpChg chg="mod">
          <ac:chgData name="Hugo O'Grady (MTS - Economics)" userId="be5239d6-4e1c-4d0a-af6d-902fa350e3f1" providerId="ADAL" clId="{4974B46C-C310-460D-ADD6-4F0B1713F887}" dt="2020-10-29T11:46:08.502" v="1306"/>
          <ac:grpSpMkLst>
            <pc:docMk/>
            <pc:sldMk cId="1979241537" sldId="322"/>
            <ac:grpSpMk id="6" creationId="{00D3AEFD-4D4B-4158-8306-0246307DFCA4}"/>
          </ac:grpSpMkLst>
        </pc:grpChg>
        <pc:grpChg chg="mod">
          <ac:chgData name="Hugo O'Grady (MTS - Economics)" userId="be5239d6-4e1c-4d0a-af6d-902fa350e3f1" providerId="ADAL" clId="{4974B46C-C310-460D-ADD6-4F0B1713F887}" dt="2020-10-29T11:46:08.502" v="1306"/>
          <ac:grpSpMkLst>
            <pc:docMk/>
            <pc:sldMk cId="1979241537" sldId="322"/>
            <ac:grpSpMk id="14" creationId="{27C7B457-8D24-4958-B5EB-EEE08CFB8577}"/>
          </ac:grpSpMkLst>
        </pc:grpChg>
        <pc:grpChg chg="mod">
          <ac:chgData name="Hugo O'Grady (MTS - Economics)" userId="be5239d6-4e1c-4d0a-af6d-902fa350e3f1" providerId="ADAL" clId="{4974B46C-C310-460D-ADD6-4F0B1713F887}" dt="2020-10-29T11:46:08.502" v="1306"/>
          <ac:grpSpMkLst>
            <pc:docMk/>
            <pc:sldMk cId="1979241537" sldId="322"/>
            <ac:grpSpMk id="15" creationId="{28A3F55A-8ED7-4AE3-8A46-BC8B8DA83EFC}"/>
          </ac:grpSpMkLst>
        </pc:grpChg>
        <pc:grpChg chg="add mod">
          <ac:chgData name="Hugo O'Grady (MTS - Economics)" userId="be5239d6-4e1c-4d0a-af6d-902fa350e3f1" providerId="ADAL" clId="{4974B46C-C310-460D-ADD6-4F0B1713F887}" dt="2020-10-29T12:10:48.318" v="1626" actId="14100"/>
          <ac:grpSpMkLst>
            <pc:docMk/>
            <pc:sldMk cId="1979241537" sldId="322"/>
            <ac:grpSpMk id="31" creationId="{64144256-51F1-4428-A18A-96A27A283D48}"/>
          </ac:grpSpMkLst>
        </pc:grpChg>
        <pc:cxnChg chg="mod">
          <ac:chgData name="Hugo O'Grady (MTS - Economics)" userId="be5239d6-4e1c-4d0a-af6d-902fa350e3f1" providerId="ADAL" clId="{4974B46C-C310-460D-ADD6-4F0B1713F887}" dt="2020-10-29T11:46:08.502" v="1306"/>
          <ac:cxnSpMkLst>
            <pc:docMk/>
            <pc:sldMk cId="1979241537" sldId="322"/>
            <ac:cxnSpMk id="7" creationId="{AE571AB6-96D4-4457-AE7F-A41A2B841559}"/>
          </ac:cxnSpMkLst>
        </pc:cxnChg>
        <pc:cxnChg chg="mod">
          <ac:chgData name="Hugo O'Grady (MTS - Economics)" userId="be5239d6-4e1c-4d0a-af6d-902fa350e3f1" providerId="ADAL" clId="{4974B46C-C310-460D-ADD6-4F0B1713F887}" dt="2020-10-29T11:46:08.502" v="1306"/>
          <ac:cxnSpMkLst>
            <pc:docMk/>
            <pc:sldMk cId="1979241537" sldId="322"/>
            <ac:cxnSpMk id="8" creationId="{0CE687BB-0DE8-45E3-AA80-1E6FE84F2AE0}"/>
          </ac:cxnSpMkLst>
        </pc:cxnChg>
        <pc:cxnChg chg="mod">
          <ac:chgData name="Hugo O'Grady (MTS - Economics)" userId="be5239d6-4e1c-4d0a-af6d-902fa350e3f1" providerId="ADAL" clId="{4974B46C-C310-460D-ADD6-4F0B1713F887}" dt="2020-10-29T11:46:08.502" v="1306"/>
          <ac:cxnSpMkLst>
            <pc:docMk/>
            <pc:sldMk cId="1979241537" sldId="322"/>
            <ac:cxnSpMk id="10" creationId="{CB348326-571D-471D-9AA4-457DD6B28E1E}"/>
          </ac:cxnSpMkLst>
        </pc:cxnChg>
        <pc:cxnChg chg="mod">
          <ac:chgData name="Hugo O'Grady (MTS - Economics)" userId="be5239d6-4e1c-4d0a-af6d-902fa350e3f1" providerId="ADAL" clId="{4974B46C-C310-460D-ADD6-4F0B1713F887}" dt="2020-10-29T11:46:08.502" v="1306"/>
          <ac:cxnSpMkLst>
            <pc:docMk/>
            <pc:sldMk cId="1979241537" sldId="322"/>
            <ac:cxnSpMk id="11" creationId="{5F6FE65C-8897-4922-8ABE-1B0B54CDD1BD}"/>
          </ac:cxnSpMkLst>
        </pc:cxnChg>
        <pc:cxnChg chg="mod">
          <ac:chgData name="Hugo O'Grady (MTS - Economics)" userId="be5239d6-4e1c-4d0a-af6d-902fa350e3f1" providerId="ADAL" clId="{4974B46C-C310-460D-ADD6-4F0B1713F887}" dt="2020-10-29T11:46:08.502" v="1306"/>
          <ac:cxnSpMkLst>
            <pc:docMk/>
            <pc:sldMk cId="1979241537" sldId="322"/>
            <ac:cxnSpMk id="21" creationId="{D7A41E6D-9456-4694-8756-84B1A9831C89}"/>
          </ac:cxnSpMkLst>
        </pc:cxnChg>
        <pc:cxnChg chg="mod">
          <ac:chgData name="Hugo O'Grady (MTS - Economics)" userId="be5239d6-4e1c-4d0a-af6d-902fa350e3f1" providerId="ADAL" clId="{4974B46C-C310-460D-ADD6-4F0B1713F887}" dt="2020-10-29T11:46:08.502" v="1306"/>
          <ac:cxnSpMkLst>
            <pc:docMk/>
            <pc:sldMk cId="1979241537" sldId="322"/>
            <ac:cxnSpMk id="22" creationId="{D04D205F-E345-4624-819B-8189178F6D7A}"/>
          </ac:cxnSpMkLst>
        </pc:cxnChg>
        <pc:cxnChg chg="mod">
          <ac:chgData name="Hugo O'Grady (MTS - Economics)" userId="be5239d6-4e1c-4d0a-af6d-902fa350e3f1" providerId="ADAL" clId="{4974B46C-C310-460D-ADD6-4F0B1713F887}" dt="2020-10-29T11:46:08.502" v="1306"/>
          <ac:cxnSpMkLst>
            <pc:docMk/>
            <pc:sldMk cId="1979241537" sldId="322"/>
            <ac:cxnSpMk id="23" creationId="{D1658EBF-70DA-4DD3-88F1-8E6A51522A02}"/>
          </ac:cxnSpMkLst>
        </pc:cxnChg>
        <pc:cxnChg chg="mod">
          <ac:chgData name="Hugo O'Grady (MTS - Economics)" userId="be5239d6-4e1c-4d0a-af6d-902fa350e3f1" providerId="ADAL" clId="{4974B46C-C310-460D-ADD6-4F0B1713F887}" dt="2020-10-29T11:46:08.502" v="1306"/>
          <ac:cxnSpMkLst>
            <pc:docMk/>
            <pc:sldMk cId="1979241537" sldId="322"/>
            <ac:cxnSpMk id="24" creationId="{B7369CBB-0EC5-4BA9-AF37-92320A40C6CC}"/>
          </ac:cxnSpMkLst>
        </pc:cxnChg>
        <pc:cxnChg chg="mod">
          <ac:chgData name="Hugo O'Grady (MTS - Economics)" userId="be5239d6-4e1c-4d0a-af6d-902fa350e3f1" providerId="ADAL" clId="{4974B46C-C310-460D-ADD6-4F0B1713F887}" dt="2020-10-29T11:46:08.502" v="1306"/>
          <ac:cxnSpMkLst>
            <pc:docMk/>
            <pc:sldMk cId="1979241537" sldId="322"/>
            <ac:cxnSpMk id="25" creationId="{A59969D2-D8A7-45C1-B683-99F9E33B9437}"/>
          </ac:cxnSpMkLst>
        </pc:cxnChg>
        <pc:cxnChg chg="mod">
          <ac:chgData name="Hugo O'Grady (MTS - Economics)" userId="be5239d6-4e1c-4d0a-af6d-902fa350e3f1" providerId="ADAL" clId="{4974B46C-C310-460D-ADD6-4F0B1713F887}" dt="2020-10-29T11:46:08.502" v="1306"/>
          <ac:cxnSpMkLst>
            <pc:docMk/>
            <pc:sldMk cId="1979241537" sldId="322"/>
            <ac:cxnSpMk id="26" creationId="{EB093F1D-02B6-4EBC-B5A5-3DCB87B2D963}"/>
          </ac:cxnSpMkLst>
        </pc:cxnChg>
        <pc:cxnChg chg="mod">
          <ac:chgData name="Hugo O'Grady (MTS - Economics)" userId="be5239d6-4e1c-4d0a-af6d-902fa350e3f1" providerId="ADAL" clId="{4974B46C-C310-460D-ADD6-4F0B1713F887}" dt="2020-10-29T12:11:02.048" v="1632" actId="14100"/>
          <ac:cxnSpMkLst>
            <pc:docMk/>
            <pc:sldMk cId="1979241537" sldId="322"/>
            <ac:cxnSpMk id="33" creationId="{15B4E168-0D45-4B3F-A0B9-F6083E2EC6C9}"/>
          </ac:cxnSpMkLst>
        </pc:cxnChg>
      </pc:sldChg>
      <pc:sldChg chg="modSp add mod">
        <pc:chgData name="Hugo O'Grady (MTS - Economics)" userId="be5239d6-4e1c-4d0a-af6d-902fa350e3f1" providerId="ADAL" clId="{4974B46C-C310-460D-ADD6-4F0B1713F887}" dt="2020-10-29T11:49:16.200" v="1374" actId="20577"/>
        <pc:sldMkLst>
          <pc:docMk/>
          <pc:sldMk cId="421359589" sldId="323"/>
        </pc:sldMkLst>
        <pc:spChg chg="mod">
          <ac:chgData name="Hugo O'Grady (MTS - Economics)" userId="be5239d6-4e1c-4d0a-af6d-902fa350e3f1" providerId="ADAL" clId="{4974B46C-C310-460D-ADD6-4F0B1713F887}" dt="2020-10-29T11:49:16.200" v="1374" actId="20577"/>
          <ac:spMkLst>
            <pc:docMk/>
            <pc:sldMk cId="421359589" sldId="323"/>
            <ac:spMk id="4" creationId="{AF47EB7F-192E-469A-9A81-C292999A2287}"/>
          </ac:spMkLst>
        </pc:spChg>
      </pc:sldChg>
      <pc:sldChg chg="addSp delSp add del setBg delDesignElem">
        <pc:chgData name="Hugo O'Grady (MTS - Economics)" userId="be5239d6-4e1c-4d0a-af6d-902fa350e3f1" providerId="ADAL" clId="{4974B46C-C310-460D-ADD6-4F0B1713F887}" dt="2020-10-29T11:49:03.186" v="1353"/>
        <pc:sldMkLst>
          <pc:docMk/>
          <pc:sldMk cId="4067764555" sldId="323"/>
        </pc:sldMkLst>
        <pc:spChg chg="add del">
          <ac:chgData name="Hugo O'Grady (MTS - Economics)" userId="be5239d6-4e1c-4d0a-af6d-902fa350e3f1" providerId="ADAL" clId="{4974B46C-C310-460D-ADD6-4F0B1713F887}" dt="2020-10-29T11:49:03.186" v="1353"/>
          <ac:spMkLst>
            <pc:docMk/>
            <pc:sldMk cId="4067764555" sldId="323"/>
            <ac:spMk id="11" creationId="{C0B27210-D0CA-4654-B3E3-9ABB4F178EA1}"/>
          </ac:spMkLst>
        </pc:spChg>
        <pc:spChg chg="add del">
          <ac:chgData name="Hugo O'Grady (MTS - Economics)" userId="be5239d6-4e1c-4d0a-af6d-902fa350e3f1" providerId="ADAL" clId="{4974B46C-C310-460D-ADD6-4F0B1713F887}" dt="2020-10-29T11:49:03.186" v="1353"/>
          <ac:spMkLst>
            <pc:docMk/>
            <pc:sldMk cId="4067764555" sldId="323"/>
            <ac:spMk id="15" creationId="{70B66945-4967-4040-926D-DCA44313CDAB}"/>
          </ac:spMkLst>
        </pc:spChg>
        <pc:spChg chg="add del">
          <ac:chgData name="Hugo O'Grady (MTS - Economics)" userId="be5239d6-4e1c-4d0a-af6d-902fa350e3f1" providerId="ADAL" clId="{4974B46C-C310-460D-ADD6-4F0B1713F887}" dt="2020-10-29T11:49:03.186" v="1353"/>
          <ac:spMkLst>
            <pc:docMk/>
            <pc:sldMk cId="4067764555" sldId="323"/>
            <ac:spMk id="16" creationId="{1DB7C82F-AB7E-4F0C-B829-FA1B9C415180}"/>
          </ac:spMkLst>
        </pc:spChg>
      </pc:sldChg>
      <pc:sldChg chg="modSp add mod modAnim">
        <pc:chgData name="Hugo O'Grady (MTS - Economics)" userId="be5239d6-4e1c-4d0a-af6d-902fa350e3f1" providerId="ADAL" clId="{4974B46C-C310-460D-ADD6-4F0B1713F887}" dt="2020-10-29T12:35:13.050" v="1828" actId="20577"/>
        <pc:sldMkLst>
          <pc:docMk/>
          <pc:sldMk cId="962685492" sldId="324"/>
        </pc:sldMkLst>
        <pc:spChg chg="mod">
          <ac:chgData name="Hugo O'Grady (MTS - Economics)" userId="be5239d6-4e1c-4d0a-af6d-902fa350e3f1" providerId="ADAL" clId="{4974B46C-C310-460D-ADD6-4F0B1713F887}" dt="2020-10-29T12:35:13.050" v="1828" actId="20577"/>
          <ac:spMkLst>
            <pc:docMk/>
            <pc:sldMk cId="962685492" sldId="324"/>
            <ac:spMk id="4" creationId="{FF325F12-DD55-467D-9BA3-6AF84A6E8C6A}"/>
          </ac:spMkLst>
        </pc:spChg>
      </pc:sldChg>
      <pc:sldChg chg="modSp add del mod modAnim">
        <pc:chgData name="Hugo O'Grady (MTS - Economics)" userId="be5239d6-4e1c-4d0a-af6d-902fa350e3f1" providerId="ADAL" clId="{4974B46C-C310-460D-ADD6-4F0B1713F887}" dt="2020-10-29T12:11:49.778" v="1640" actId="47"/>
        <pc:sldMkLst>
          <pc:docMk/>
          <pc:sldMk cId="2351159752" sldId="324"/>
        </pc:sldMkLst>
        <pc:spChg chg="mod">
          <ac:chgData name="Hugo O'Grady (MTS - Economics)" userId="be5239d6-4e1c-4d0a-af6d-902fa350e3f1" providerId="ADAL" clId="{4974B46C-C310-460D-ADD6-4F0B1713F887}" dt="2020-10-29T12:00:21.831" v="1472" actId="27636"/>
          <ac:spMkLst>
            <pc:docMk/>
            <pc:sldMk cId="2351159752" sldId="324"/>
            <ac:spMk id="3" creationId="{67809743-C338-4E5E-BF31-1BB1B46211F6}"/>
          </ac:spMkLst>
        </pc:spChg>
      </pc:sldChg>
      <pc:sldChg chg="addSp delSp add del setBg delDesignElem">
        <pc:chgData name="Hugo O'Grady (MTS - Economics)" userId="be5239d6-4e1c-4d0a-af6d-902fa350e3f1" providerId="ADAL" clId="{4974B46C-C310-460D-ADD6-4F0B1713F887}" dt="2020-10-29T13:13:47.500" v="1831"/>
        <pc:sldMkLst>
          <pc:docMk/>
          <pc:sldMk cId="2275628266" sldId="325"/>
        </pc:sldMkLst>
        <pc:spChg chg="add del">
          <ac:chgData name="Hugo O'Grady (MTS - Economics)" userId="be5239d6-4e1c-4d0a-af6d-902fa350e3f1" providerId="ADAL" clId="{4974B46C-C310-460D-ADD6-4F0B1713F887}" dt="2020-10-29T13:13:47.500" v="1831"/>
          <ac:spMkLst>
            <pc:docMk/>
            <pc:sldMk cId="2275628266" sldId="325"/>
            <ac:spMk id="11" creationId="{C0B27210-D0CA-4654-B3E3-9ABB4F178EA1}"/>
          </ac:spMkLst>
        </pc:spChg>
        <pc:spChg chg="add del">
          <ac:chgData name="Hugo O'Grady (MTS - Economics)" userId="be5239d6-4e1c-4d0a-af6d-902fa350e3f1" providerId="ADAL" clId="{4974B46C-C310-460D-ADD6-4F0B1713F887}" dt="2020-10-29T13:13:47.500" v="1831"/>
          <ac:spMkLst>
            <pc:docMk/>
            <pc:sldMk cId="2275628266" sldId="325"/>
            <ac:spMk id="15" creationId="{70B66945-4967-4040-926D-DCA44313CDAB}"/>
          </ac:spMkLst>
        </pc:spChg>
        <pc:spChg chg="add del">
          <ac:chgData name="Hugo O'Grady (MTS - Economics)" userId="be5239d6-4e1c-4d0a-af6d-902fa350e3f1" providerId="ADAL" clId="{4974B46C-C310-460D-ADD6-4F0B1713F887}" dt="2020-10-29T13:13:47.500" v="1831"/>
          <ac:spMkLst>
            <pc:docMk/>
            <pc:sldMk cId="2275628266" sldId="325"/>
            <ac:spMk id="16" creationId="{1DB7C82F-AB7E-4F0C-B829-FA1B9C415180}"/>
          </ac:spMkLst>
        </pc:spChg>
      </pc:sldChg>
      <pc:sldChg chg="modSp add mod">
        <pc:chgData name="Hugo O'Grady (MTS - Economics)" userId="be5239d6-4e1c-4d0a-af6d-902fa350e3f1" providerId="ADAL" clId="{4974B46C-C310-460D-ADD6-4F0B1713F887}" dt="2020-10-29T13:14:38.524" v="1877" actId="14100"/>
        <pc:sldMkLst>
          <pc:docMk/>
          <pc:sldMk cId="4212791779" sldId="325"/>
        </pc:sldMkLst>
        <pc:spChg chg="mod">
          <ac:chgData name="Hugo O'Grady (MTS - Economics)" userId="be5239d6-4e1c-4d0a-af6d-902fa350e3f1" providerId="ADAL" clId="{4974B46C-C310-460D-ADD6-4F0B1713F887}" dt="2020-10-29T13:14:38.524" v="1877" actId="14100"/>
          <ac:spMkLst>
            <pc:docMk/>
            <pc:sldMk cId="4212791779" sldId="325"/>
            <ac:spMk id="4" creationId="{AF47EB7F-192E-469A-9A81-C292999A2287}"/>
          </ac:spMkLst>
        </pc:spChg>
      </pc:sldChg>
      <pc:sldChg chg="modSp add mod modAnim">
        <pc:chgData name="Hugo O'Grady (MTS - Economics)" userId="be5239d6-4e1c-4d0a-af6d-902fa350e3f1" providerId="ADAL" clId="{4974B46C-C310-460D-ADD6-4F0B1713F887}" dt="2020-10-29T13:36:41.174" v="2963" actId="20577"/>
        <pc:sldMkLst>
          <pc:docMk/>
          <pc:sldMk cId="443260712" sldId="326"/>
        </pc:sldMkLst>
        <pc:spChg chg="mod">
          <ac:chgData name="Hugo O'Grady (MTS - Economics)" userId="be5239d6-4e1c-4d0a-af6d-902fa350e3f1" providerId="ADAL" clId="{4974B46C-C310-460D-ADD6-4F0B1713F887}" dt="2020-10-29T13:36:41.174" v="2963" actId="20577"/>
          <ac:spMkLst>
            <pc:docMk/>
            <pc:sldMk cId="443260712" sldId="326"/>
            <ac:spMk id="4" creationId="{FF325F12-DD55-467D-9BA3-6AF84A6E8C6A}"/>
          </ac:spMkLst>
        </pc:spChg>
      </pc:sldChg>
      <pc:sldChg chg="add del">
        <pc:chgData name="Hugo O'Grady (MTS - Economics)" userId="be5239d6-4e1c-4d0a-af6d-902fa350e3f1" providerId="ADAL" clId="{4974B46C-C310-460D-ADD6-4F0B1713F887}" dt="2020-10-29T13:13:47.500" v="1831"/>
        <pc:sldMkLst>
          <pc:docMk/>
          <pc:sldMk cId="4290986987" sldId="326"/>
        </pc:sldMkLst>
      </pc:sldChg>
      <pc:sldChg chg="addSp modSp add mod modAnim">
        <pc:chgData name="Hugo O'Grady (MTS - Economics)" userId="be5239d6-4e1c-4d0a-af6d-902fa350e3f1" providerId="ADAL" clId="{4974B46C-C310-460D-ADD6-4F0B1713F887}" dt="2020-10-29T14:00:38.389" v="4150"/>
        <pc:sldMkLst>
          <pc:docMk/>
          <pc:sldMk cId="2877387777" sldId="327"/>
        </pc:sldMkLst>
        <pc:spChg chg="mod">
          <ac:chgData name="Hugo O'Grady (MTS - Economics)" userId="be5239d6-4e1c-4d0a-af6d-902fa350e3f1" providerId="ADAL" clId="{4974B46C-C310-460D-ADD6-4F0B1713F887}" dt="2020-10-29T14:00:28.597" v="4145" actId="20577"/>
          <ac:spMkLst>
            <pc:docMk/>
            <pc:sldMk cId="2877387777" sldId="327"/>
            <ac:spMk id="4" creationId="{FF325F12-DD55-467D-9BA3-6AF84A6E8C6A}"/>
          </ac:spMkLst>
        </pc:spChg>
        <pc:spChg chg="mod">
          <ac:chgData name="Hugo O'Grady (MTS - Economics)" userId="be5239d6-4e1c-4d0a-af6d-902fa350e3f1" providerId="ADAL" clId="{4974B46C-C310-460D-ADD6-4F0B1713F887}" dt="2020-10-29T13:43:31.418" v="3122"/>
          <ac:spMkLst>
            <pc:docMk/>
            <pc:sldMk cId="2877387777" sldId="327"/>
            <ac:spMk id="9" creationId="{09B7AB6F-5DE2-4531-A38E-D2A44F8C2EBF}"/>
          </ac:spMkLst>
        </pc:spChg>
        <pc:spChg chg="mod">
          <ac:chgData name="Hugo O'Grady (MTS - Economics)" userId="be5239d6-4e1c-4d0a-af6d-902fa350e3f1" providerId="ADAL" clId="{4974B46C-C310-460D-ADD6-4F0B1713F887}" dt="2020-10-29T13:43:31.418" v="3122"/>
          <ac:spMkLst>
            <pc:docMk/>
            <pc:sldMk cId="2877387777" sldId="327"/>
            <ac:spMk id="12" creationId="{6118872B-1F73-4FAC-90C5-D0B60A2AF9F4}"/>
          </ac:spMkLst>
        </pc:spChg>
        <pc:spChg chg="mod">
          <ac:chgData name="Hugo O'Grady (MTS - Economics)" userId="be5239d6-4e1c-4d0a-af6d-902fa350e3f1" providerId="ADAL" clId="{4974B46C-C310-460D-ADD6-4F0B1713F887}" dt="2020-10-29T13:43:31.418" v="3122"/>
          <ac:spMkLst>
            <pc:docMk/>
            <pc:sldMk cId="2877387777" sldId="327"/>
            <ac:spMk id="13" creationId="{74CFF49F-5020-416B-8073-F5FF4A674DB6}"/>
          </ac:spMkLst>
        </pc:spChg>
        <pc:spChg chg="mod">
          <ac:chgData name="Hugo O'Grady (MTS - Economics)" userId="be5239d6-4e1c-4d0a-af6d-902fa350e3f1" providerId="ADAL" clId="{4974B46C-C310-460D-ADD6-4F0B1713F887}" dt="2020-10-29T13:43:31.418" v="3122"/>
          <ac:spMkLst>
            <pc:docMk/>
            <pc:sldMk cId="2877387777" sldId="327"/>
            <ac:spMk id="16" creationId="{4FBE0B3F-4F9B-43FB-A11B-ABC861006158}"/>
          </ac:spMkLst>
        </pc:spChg>
        <pc:spChg chg="mod">
          <ac:chgData name="Hugo O'Grady (MTS - Economics)" userId="be5239d6-4e1c-4d0a-af6d-902fa350e3f1" providerId="ADAL" clId="{4974B46C-C310-460D-ADD6-4F0B1713F887}" dt="2020-10-29T13:47:46.591" v="3424" actId="1037"/>
          <ac:spMkLst>
            <pc:docMk/>
            <pc:sldMk cId="2877387777" sldId="327"/>
            <ac:spMk id="17" creationId="{E90D12D8-0946-4C08-80AF-AEEF5FB113C8}"/>
          </ac:spMkLst>
        </pc:spChg>
        <pc:spChg chg="mod">
          <ac:chgData name="Hugo O'Grady (MTS - Economics)" userId="be5239d6-4e1c-4d0a-af6d-902fa350e3f1" providerId="ADAL" clId="{4974B46C-C310-460D-ADD6-4F0B1713F887}" dt="2020-10-29T13:47:50.878" v="3430" actId="1038"/>
          <ac:spMkLst>
            <pc:docMk/>
            <pc:sldMk cId="2877387777" sldId="327"/>
            <ac:spMk id="18" creationId="{CC46EFAB-82F2-404F-94D2-1D3BD9710F1F}"/>
          </ac:spMkLst>
        </pc:spChg>
        <pc:spChg chg="mod">
          <ac:chgData name="Hugo O'Grady (MTS - Economics)" userId="be5239d6-4e1c-4d0a-af6d-902fa350e3f1" providerId="ADAL" clId="{4974B46C-C310-460D-ADD6-4F0B1713F887}" dt="2020-10-29T13:43:31.418" v="3122"/>
          <ac:spMkLst>
            <pc:docMk/>
            <pc:sldMk cId="2877387777" sldId="327"/>
            <ac:spMk id="19" creationId="{DBAF0071-3774-4049-8AC0-27973B143217}"/>
          </ac:spMkLst>
        </pc:spChg>
        <pc:spChg chg="mod">
          <ac:chgData name="Hugo O'Grady (MTS - Economics)" userId="be5239d6-4e1c-4d0a-af6d-902fa350e3f1" providerId="ADAL" clId="{4974B46C-C310-460D-ADD6-4F0B1713F887}" dt="2020-10-29T13:43:31.418" v="3122"/>
          <ac:spMkLst>
            <pc:docMk/>
            <pc:sldMk cId="2877387777" sldId="327"/>
            <ac:spMk id="26" creationId="{B26813B1-48E8-43AF-9EED-69AFC88993EF}"/>
          </ac:spMkLst>
        </pc:spChg>
        <pc:spChg chg="mod">
          <ac:chgData name="Hugo O'Grady (MTS - Economics)" userId="be5239d6-4e1c-4d0a-af6d-902fa350e3f1" providerId="ADAL" clId="{4974B46C-C310-460D-ADD6-4F0B1713F887}" dt="2020-10-29T13:45:11.268" v="3275" actId="14100"/>
          <ac:spMkLst>
            <pc:docMk/>
            <pc:sldMk cId="2877387777" sldId="327"/>
            <ac:spMk id="27" creationId="{279FF72F-C71D-461F-BC64-665970B4A963}"/>
          </ac:spMkLst>
        </pc:spChg>
        <pc:spChg chg="mod">
          <ac:chgData name="Hugo O'Grady (MTS - Economics)" userId="be5239d6-4e1c-4d0a-af6d-902fa350e3f1" providerId="ADAL" clId="{4974B46C-C310-460D-ADD6-4F0B1713F887}" dt="2020-10-29T13:43:31.418" v="3122"/>
          <ac:spMkLst>
            <pc:docMk/>
            <pc:sldMk cId="2877387777" sldId="327"/>
            <ac:spMk id="28" creationId="{25479D64-2DF3-4EF0-AFD8-ACE855D60F07}"/>
          </ac:spMkLst>
        </pc:spChg>
        <pc:spChg chg="add mod">
          <ac:chgData name="Hugo O'Grady (MTS - Economics)" userId="be5239d6-4e1c-4d0a-af6d-902fa350e3f1" providerId="ADAL" clId="{4974B46C-C310-460D-ADD6-4F0B1713F887}" dt="2020-10-29T14:00:16.211" v="4143" actId="27636"/>
          <ac:spMkLst>
            <pc:docMk/>
            <pc:sldMk cId="2877387777" sldId="327"/>
            <ac:spMk id="29" creationId="{7B191F41-EC23-48F8-A478-F5D766B307B6}"/>
          </ac:spMkLst>
        </pc:spChg>
        <pc:grpChg chg="add mod">
          <ac:chgData name="Hugo O'Grady (MTS - Economics)" userId="be5239d6-4e1c-4d0a-af6d-902fa350e3f1" providerId="ADAL" clId="{4974B46C-C310-460D-ADD6-4F0B1713F887}" dt="2020-10-29T13:52:26.485" v="3881" actId="14100"/>
          <ac:grpSpMkLst>
            <pc:docMk/>
            <pc:sldMk cId="2877387777" sldId="327"/>
            <ac:grpSpMk id="3" creationId="{3F3CC7C2-3147-451D-9D5D-622D558B23A0}"/>
          </ac:grpSpMkLst>
        </pc:grpChg>
        <pc:grpChg chg="mod">
          <ac:chgData name="Hugo O'Grady (MTS - Economics)" userId="be5239d6-4e1c-4d0a-af6d-902fa350e3f1" providerId="ADAL" clId="{4974B46C-C310-460D-ADD6-4F0B1713F887}" dt="2020-10-29T13:43:31.418" v="3122"/>
          <ac:grpSpMkLst>
            <pc:docMk/>
            <pc:sldMk cId="2877387777" sldId="327"/>
            <ac:grpSpMk id="5" creationId="{49003679-F5DA-4B10-A316-072104A92C27}"/>
          </ac:grpSpMkLst>
        </pc:grpChg>
        <pc:grpChg chg="mod">
          <ac:chgData name="Hugo O'Grady (MTS - Economics)" userId="be5239d6-4e1c-4d0a-af6d-902fa350e3f1" providerId="ADAL" clId="{4974B46C-C310-460D-ADD6-4F0B1713F887}" dt="2020-10-29T13:43:31.418" v="3122"/>
          <ac:grpSpMkLst>
            <pc:docMk/>
            <pc:sldMk cId="2877387777" sldId="327"/>
            <ac:grpSpMk id="14" creationId="{73F94688-2754-4B54-8648-99C372B9D809}"/>
          </ac:grpSpMkLst>
        </pc:grpChg>
        <pc:grpChg chg="mod">
          <ac:chgData name="Hugo O'Grady (MTS - Economics)" userId="be5239d6-4e1c-4d0a-af6d-902fa350e3f1" providerId="ADAL" clId="{4974B46C-C310-460D-ADD6-4F0B1713F887}" dt="2020-10-29T13:43:31.418" v="3122"/>
          <ac:grpSpMkLst>
            <pc:docMk/>
            <pc:sldMk cId="2877387777" sldId="327"/>
            <ac:grpSpMk id="15" creationId="{8382FF89-5602-4FBE-B3D4-78C7029941E4}"/>
          </ac:grpSpMkLst>
        </pc:grpChg>
        <pc:cxnChg chg="mod">
          <ac:chgData name="Hugo O'Grady (MTS - Economics)" userId="be5239d6-4e1c-4d0a-af6d-902fa350e3f1" providerId="ADAL" clId="{4974B46C-C310-460D-ADD6-4F0B1713F887}" dt="2020-10-29T13:43:31.418" v="3122"/>
          <ac:cxnSpMkLst>
            <pc:docMk/>
            <pc:sldMk cId="2877387777" sldId="327"/>
            <ac:cxnSpMk id="6" creationId="{D04F2350-4817-4AD3-9ACF-780E52B83CA2}"/>
          </ac:cxnSpMkLst>
        </pc:cxnChg>
        <pc:cxnChg chg="mod">
          <ac:chgData name="Hugo O'Grady (MTS - Economics)" userId="be5239d6-4e1c-4d0a-af6d-902fa350e3f1" providerId="ADAL" clId="{4974B46C-C310-460D-ADD6-4F0B1713F887}" dt="2020-10-29T13:43:31.418" v="3122"/>
          <ac:cxnSpMkLst>
            <pc:docMk/>
            <pc:sldMk cId="2877387777" sldId="327"/>
            <ac:cxnSpMk id="7" creationId="{3667BEBC-7230-4926-8651-97117FF64195}"/>
          </ac:cxnSpMkLst>
        </pc:cxnChg>
        <pc:cxnChg chg="mod">
          <ac:chgData name="Hugo O'Grady (MTS - Economics)" userId="be5239d6-4e1c-4d0a-af6d-902fa350e3f1" providerId="ADAL" clId="{4974B46C-C310-460D-ADD6-4F0B1713F887}" dt="2020-10-29T13:46:05.338" v="3287" actId="1038"/>
          <ac:cxnSpMkLst>
            <pc:docMk/>
            <pc:sldMk cId="2877387777" sldId="327"/>
            <ac:cxnSpMk id="8" creationId="{795E87D1-4338-4E43-9886-6B6E0E43FD8E}"/>
          </ac:cxnSpMkLst>
        </pc:cxnChg>
        <pc:cxnChg chg="mod">
          <ac:chgData name="Hugo O'Grady (MTS - Economics)" userId="be5239d6-4e1c-4d0a-af6d-902fa350e3f1" providerId="ADAL" clId="{4974B46C-C310-460D-ADD6-4F0B1713F887}" dt="2020-10-29T13:43:31.418" v="3122"/>
          <ac:cxnSpMkLst>
            <pc:docMk/>
            <pc:sldMk cId="2877387777" sldId="327"/>
            <ac:cxnSpMk id="10" creationId="{1D532090-6AD4-49B3-AAC7-A94FA70A3772}"/>
          </ac:cxnSpMkLst>
        </pc:cxnChg>
        <pc:cxnChg chg="mod">
          <ac:chgData name="Hugo O'Grady (MTS - Economics)" userId="be5239d6-4e1c-4d0a-af6d-902fa350e3f1" providerId="ADAL" clId="{4974B46C-C310-460D-ADD6-4F0B1713F887}" dt="2020-10-29T13:43:31.418" v="3122"/>
          <ac:cxnSpMkLst>
            <pc:docMk/>
            <pc:sldMk cId="2877387777" sldId="327"/>
            <ac:cxnSpMk id="11" creationId="{7DDE6E16-5B70-4A72-840D-761D40629B1B}"/>
          </ac:cxnSpMkLst>
        </pc:cxnChg>
        <pc:cxnChg chg="mod">
          <ac:chgData name="Hugo O'Grady (MTS - Economics)" userId="be5239d6-4e1c-4d0a-af6d-902fa350e3f1" providerId="ADAL" clId="{4974B46C-C310-460D-ADD6-4F0B1713F887}" dt="2020-10-29T13:43:31.418" v="3122"/>
          <ac:cxnSpMkLst>
            <pc:docMk/>
            <pc:sldMk cId="2877387777" sldId="327"/>
            <ac:cxnSpMk id="20" creationId="{6B684C2B-4D49-4350-A086-0469958043EC}"/>
          </ac:cxnSpMkLst>
        </pc:cxnChg>
        <pc:cxnChg chg="mod">
          <ac:chgData name="Hugo O'Grady (MTS - Economics)" userId="be5239d6-4e1c-4d0a-af6d-902fa350e3f1" providerId="ADAL" clId="{4974B46C-C310-460D-ADD6-4F0B1713F887}" dt="2020-10-29T13:43:31.418" v="3122"/>
          <ac:cxnSpMkLst>
            <pc:docMk/>
            <pc:sldMk cId="2877387777" sldId="327"/>
            <ac:cxnSpMk id="21" creationId="{4D23A7D9-E904-4C80-B3FD-B2E119E28754}"/>
          </ac:cxnSpMkLst>
        </pc:cxnChg>
        <pc:cxnChg chg="mod">
          <ac:chgData name="Hugo O'Grady (MTS - Economics)" userId="be5239d6-4e1c-4d0a-af6d-902fa350e3f1" providerId="ADAL" clId="{4974B46C-C310-460D-ADD6-4F0B1713F887}" dt="2020-10-29T13:43:31.418" v="3122"/>
          <ac:cxnSpMkLst>
            <pc:docMk/>
            <pc:sldMk cId="2877387777" sldId="327"/>
            <ac:cxnSpMk id="22" creationId="{4FEC7C9D-D428-4DDC-AE4C-87014DAAF1E8}"/>
          </ac:cxnSpMkLst>
        </pc:cxnChg>
        <pc:cxnChg chg="mod">
          <ac:chgData name="Hugo O'Grady (MTS - Economics)" userId="be5239d6-4e1c-4d0a-af6d-902fa350e3f1" providerId="ADAL" clId="{4974B46C-C310-460D-ADD6-4F0B1713F887}" dt="2020-10-29T13:43:31.418" v="3122"/>
          <ac:cxnSpMkLst>
            <pc:docMk/>
            <pc:sldMk cId="2877387777" sldId="327"/>
            <ac:cxnSpMk id="23" creationId="{ED6B1752-752C-4627-B615-70C62F908FE2}"/>
          </ac:cxnSpMkLst>
        </pc:cxnChg>
        <pc:cxnChg chg="mod">
          <ac:chgData name="Hugo O'Grady (MTS - Economics)" userId="be5239d6-4e1c-4d0a-af6d-902fa350e3f1" providerId="ADAL" clId="{4974B46C-C310-460D-ADD6-4F0B1713F887}" dt="2020-10-29T13:43:31.418" v="3122"/>
          <ac:cxnSpMkLst>
            <pc:docMk/>
            <pc:sldMk cId="2877387777" sldId="327"/>
            <ac:cxnSpMk id="24" creationId="{A13977A9-4FCB-46CB-BFA3-06DE8B0BA826}"/>
          </ac:cxnSpMkLst>
        </pc:cxnChg>
        <pc:cxnChg chg="mod">
          <ac:chgData name="Hugo O'Grady (MTS - Economics)" userId="be5239d6-4e1c-4d0a-af6d-902fa350e3f1" providerId="ADAL" clId="{4974B46C-C310-460D-ADD6-4F0B1713F887}" dt="2020-10-29T13:43:31.418" v="3122"/>
          <ac:cxnSpMkLst>
            <pc:docMk/>
            <pc:sldMk cId="2877387777" sldId="327"/>
            <ac:cxnSpMk id="25" creationId="{6E089E6D-C0BA-4A6E-895B-7E7DB387F2C6}"/>
          </ac:cxnSpMkLst>
        </pc:cxnChg>
      </pc:sldChg>
      <pc:sldChg chg="addSp delSp add del setBg delDesignElem">
        <pc:chgData name="Hugo O'Grady (MTS - Economics)" userId="be5239d6-4e1c-4d0a-af6d-902fa350e3f1" providerId="ADAL" clId="{4974B46C-C310-460D-ADD6-4F0B1713F887}" dt="2020-10-29T15:02:41.219" v="4242"/>
        <pc:sldMkLst>
          <pc:docMk/>
          <pc:sldMk cId="2208215450" sldId="328"/>
        </pc:sldMkLst>
        <pc:spChg chg="add del">
          <ac:chgData name="Hugo O'Grady (MTS - Economics)" userId="be5239d6-4e1c-4d0a-af6d-902fa350e3f1" providerId="ADAL" clId="{4974B46C-C310-460D-ADD6-4F0B1713F887}" dt="2020-10-29T15:02:41.219" v="4242"/>
          <ac:spMkLst>
            <pc:docMk/>
            <pc:sldMk cId="2208215450" sldId="328"/>
            <ac:spMk id="11" creationId="{C0B27210-D0CA-4654-B3E3-9ABB4F178EA1}"/>
          </ac:spMkLst>
        </pc:spChg>
        <pc:spChg chg="add del">
          <ac:chgData name="Hugo O'Grady (MTS - Economics)" userId="be5239d6-4e1c-4d0a-af6d-902fa350e3f1" providerId="ADAL" clId="{4974B46C-C310-460D-ADD6-4F0B1713F887}" dt="2020-10-29T15:02:41.219" v="4242"/>
          <ac:spMkLst>
            <pc:docMk/>
            <pc:sldMk cId="2208215450" sldId="328"/>
            <ac:spMk id="15" creationId="{70B66945-4967-4040-926D-DCA44313CDAB}"/>
          </ac:spMkLst>
        </pc:spChg>
        <pc:spChg chg="add del">
          <ac:chgData name="Hugo O'Grady (MTS - Economics)" userId="be5239d6-4e1c-4d0a-af6d-902fa350e3f1" providerId="ADAL" clId="{4974B46C-C310-460D-ADD6-4F0B1713F887}" dt="2020-10-29T15:02:41.219" v="4242"/>
          <ac:spMkLst>
            <pc:docMk/>
            <pc:sldMk cId="2208215450" sldId="328"/>
            <ac:spMk id="16" creationId="{1DB7C82F-AB7E-4F0C-B829-FA1B9C415180}"/>
          </ac:spMkLst>
        </pc:spChg>
      </pc:sldChg>
      <pc:sldChg chg="add">
        <pc:chgData name="Hugo O'Grady (MTS - Economics)" userId="be5239d6-4e1c-4d0a-af6d-902fa350e3f1" providerId="ADAL" clId="{4974B46C-C310-460D-ADD6-4F0B1713F887}" dt="2020-10-29T15:02:41.284" v="4243"/>
        <pc:sldMkLst>
          <pc:docMk/>
          <pc:sldMk cId="2706796876" sldId="328"/>
        </pc:sldMkLst>
      </pc:sldChg>
      <pc:sldChg chg="add del">
        <pc:chgData name="Hugo O'Grady (MTS - Economics)" userId="be5239d6-4e1c-4d0a-af6d-902fa350e3f1" providerId="ADAL" clId="{4974B46C-C310-460D-ADD6-4F0B1713F887}" dt="2020-10-29T15:02:41.219" v="4242"/>
        <pc:sldMkLst>
          <pc:docMk/>
          <pc:sldMk cId="1126778446" sldId="329"/>
        </pc:sldMkLst>
      </pc:sldChg>
      <pc:sldChg chg="modSp add mod modAnim">
        <pc:chgData name="Hugo O'Grady (MTS - Economics)" userId="be5239d6-4e1c-4d0a-af6d-902fa350e3f1" providerId="ADAL" clId="{4974B46C-C310-460D-ADD6-4F0B1713F887}" dt="2020-10-29T15:08:03.001" v="4463" actId="20577"/>
        <pc:sldMkLst>
          <pc:docMk/>
          <pc:sldMk cId="3703995540" sldId="329"/>
        </pc:sldMkLst>
        <pc:spChg chg="mod">
          <ac:chgData name="Hugo O'Grady (MTS - Economics)" userId="be5239d6-4e1c-4d0a-af6d-902fa350e3f1" providerId="ADAL" clId="{4974B46C-C310-460D-ADD6-4F0B1713F887}" dt="2020-10-29T15:08:03.001" v="4463" actId="20577"/>
          <ac:spMkLst>
            <pc:docMk/>
            <pc:sldMk cId="3703995540" sldId="329"/>
            <ac:spMk id="4" creationId="{FF325F12-DD55-467D-9BA3-6AF84A6E8C6A}"/>
          </ac:spMkLst>
        </pc:spChg>
      </pc:sldChg>
      <pc:sldChg chg="modSp add mod">
        <pc:chgData name="Hugo O'Grady (MTS - Economics)" userId="be5239d6-4e1c-4d0a-af6d-902fa350e3f1" providerId="ADAL" clId="{4974B46C-C310-460D-ADD6-4F0B1713F887}" dt="2020-10-29T15:13:01.996" v="4533" actId="20577"/>
        <pc:sldMkLst>
          <pc:docMk/>
          <pc:sldMk cId="3642867752" sldId="330"/>
        </pc:sldMkLst>
        <pc:spChg chg="mod">
          <ac:chgData name="Hugo O'Grady (MTS - Economics)" userId="be5239d6-4e1c-4d0a-af6d-902fa350e3f1" providerId="ADAL" clId="{4974B46C-C310-460D-ADD6-4F0B1713F887}" dt="2020-10-29T15:12:49.024" v="4532" actId="1036"/>
          <ac:spMkLst>
            <pc:docMk/>
            <pc:sldMk cId="3642867752" sldId="330"/>
            <ac:spMk id="29" creationId="{7B191F41-EC23-48F8-A478-F5D766B307B6}"/>
          </ac:spMkLst>
        </pc:spChg>
        <pc:spChg chg="mod">
          <ac:chgData name="Hugo O'Grady (MTS - Economics)" userId="be5239d6-4e1c-4d0a-af6d-902fa350e3f1" providerId="ADAL" clId="{4974B46C-C310-460D-ADD6-4F0B1713F887}" dt="2020-10-29T15:13:01.996" v="4533" actId="20577"/>
          <ac:spMkLst>
            <pc:docMk/>
            <pc:sldMk cId="3642867752" sldId="330"/>
            <ac:spMk id="94" creationId="{F294A111-D257-4572-801E-413DF6AA8EDE}"/>
          </ac:spMkLst>
        </pc:spChg>
        <pc:grpChg chg="mod">
          <ac:chgData name="Hugo O'Grady (MTS - Economics)" userId="be5239d6-4e1c-4d0a-af6d-902fa350e3f1" providerId="ADAL" clId="{4974B46C-C310-460D-ADD6-4F0B1713F887}" dt="2020-10-29T15:03:26.800" v="4303" actId="1037"/>
          <ac:grpSpMkLst>
            <pc:docMk/>
            <pc:sldMk cId="3642867752" sldId="330"/>
            <ac:grpSpMk id="57" creationId="{5B60FCB9-6525-4FBD-9CAC-2D2B97EA3DC6}"/>
          </ac:grpSpMkLst>
        </pc:grpChg>
        <pc:grpChg chg="mod">
          <ac:chgData name="Hugo O'Grady (MTS - Economics)" userId="be5239d6-4e1c-4d0a-af6d-902fa350e3f1" providerId="ADAL" clId="{4974B46C-C310-460D-ADD6-4F0B1713F887}" dt="2020-10-29T15:03:14.739" v="4274" actId="1038"/>
          <ac:grpSpMkLst>
            <pc:docMk/>
            <pc:sldMk cId="3642867752" sldId="330"/>
            <ac:grpSpMk id="89" creationId="{2F5FE5EA-32F2-439D-AE09-A37AC65A17A2}"/>
          </ac:grpSpMkLst>
        </pc:grpChg>
      </pc:sldChg>
      <pc:sldChg chg="add del">
        <pc:chgData name="Hugo O'Grady (MTS - Economics)" userId="be5239d6-4e1c-4d0a-af6d-902fa350e3f1" providerId="ADAL" clId="{4974B46C-C310-460D-ADD6-4F0B1713F887}" dt="2020-10-29T15:02:41.219" v="4242"/>
        <pc:sldMkLst>
          <pc:docMk/>
          <pc:sldMk cId="4170761203" sldId="33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BA9EE-2EE0-4D52-8384-3AE695E002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538935-B54A-4C03-B8FC-376DD3E659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24C67-07FA-4B06-A8F7-1BE372DD6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25E73-124A-418F-AAA5-750E6EA2FA7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4350C-47DB-434A-B71F-0D2BCF88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1412C-2AFD-4C9C-A173-A5180116B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35F3-FD86-42D7-A502-9CB060ADA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70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8EDF9-0A1D-47C2-A8ED-F8E282DAF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FA8D51-E0B0-4B94-B2E5-B5F0602CA7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AF3B0-36D2-41BE-854D-4B401050C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25E73-124A-418F-AAA5-750E6EA2FA7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5BD93-D9A0-4210-9DB1-6B56A4170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81A79-E3A6-40D3-82E1-CD328A7DE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35F3-FD86-42D7-A502-9CB060ADA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51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7DF049-7BF8-477B-BB56-56BBAF4C5D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982490-65B7-46B6-A153-6388FD5496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EF319-7C55-41B2-A720-A93FE594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25E73-124A-418F-AAA5-750E6EA2FA7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B551A-C723-435C-A366-8E3545B1F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AF0B4D-5E13-4067-8DE9-307BBDC1B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35F3-FD86-42D7-A502-9CB060ADA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030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370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81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454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222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156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53593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419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86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068AF-5AA5-4A62-AD73-5B8F4A3E9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F46B2-C1A5-4E55-BF72-527A0CD71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38DFD-86FE-443E-A410-464DE565C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25E73-124A-418F-AAA5-750E6EA2FA7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191DDB-E4A9-4F2C-8988-13D06BF5E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4C559-116D-4C7C-A1C7-1814CDF46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35F3-FD86-42D7-A502-9CB060ADA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6569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4731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656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64666-973F-4DBD-B071-2A1DA70E32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968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27919-E741-4F78-B85E-502309B67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D22B9-4CED-478E-960F-ED76AFD50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4DF11-9DAD-45C8-B3D4-895575002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25E73-124A-418F-AAA5-750E6EA2FA7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52585-83FF-4EE7-A6D3-A1F199CF8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D308D-B7E2-4250-8087-7D3B30873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35F3-FD86-42D7-A502-9CB060ADA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79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BE056-3C73-400D-9F0F-6A08C49B8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489D7-4D7D-4B70-A866-5D096A76A4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5CDF6B-CD88-4083-8089-FD5188541F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D1D67A-C216-48DB-9A04-B2DC7443F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25E73-124A-418F-AAA5-750E6EA2FA7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E656B-50E2-4944-93D8-3CE440625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59C79E-4FF1-44F3-99FB-EA8BC6F79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35F3-FD86-42D7-A502-9CB060ADA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034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565EB-2208-4C8B-A30E-E6D71C5D7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2426D-1D4B-4A33-AE5B-B1AD55045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729A4-BAD1-457D-BAB1-CC08473121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B75AA8-E30E-478E-935E-CCFC5AC55D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31DFD1-8DDA-4792-BB8C-614C0D5329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E441F8-16B6-470E-9F1F-E33181854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25E73-124A-418F-AAA5-750E6EA2FA7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C338A2-07EB-4FA6-959A-50E577AF8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7356A7-4E2A-48B9-AB02-9BF4619B9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35F3-FD86-42D7-A502-9CB060ADA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478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CC9FE-60AF-4EDE-B000-191EF8E69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9E6BCC-BB6E-4CC1-8D6B-A8030D07C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25E73-124A-418F-AAA5-750E6EA2FA7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63E149-829F-4422-B0FB-F1F69C7C9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57D146-FDC2-40A4-B64A-F8DD3B8B8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35F3-FD86-42D7-A502-9CB060ADA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658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91136-B6C0-4666-BE50-E5BD38E20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25E73-124A-418F-AAA5-750E6EA2FA7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B35A3B-F9C1-4CF3-9414-89B18D199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BF1442-BF31-4137-A4FB-6DB17C00E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35F3-FD86-42D7-A502-9CB060ADA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94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6CF76-5D71-4B61-AD98-8145BEBB9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56B04-CCD9-4378-A801-64019B08C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EC3292-BF6F-4666-9BAE-681CDF85BE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9A6851-A452-472B-AF01-02B221C7E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25E73-124A-418F-AAA5-750E6EA2FA7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0CB3C-6353-429A-98A6-BAE309815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E4A78-A0B8-4ADC-BB32-CE5A02805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35F3-FD86-42D7-A502-9CB060ADA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565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E6441-09AA-4D7A-8A3B-5502CED89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F3D7B8-F327-4197-BBEF-D7868AF1E9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5FAAE3-020A-4039-8668-53F88567E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CA1D48-DFC8-425C-8F3B-1EC0AF3B6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25E73-124A-418F-AAA5-750E6EA2FA7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5F8572-64B4-40E3-8860-4182DD0E5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F2A06C-A536-4EBB-AAE6-AEFC89877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535F3-FD86-42D7-A502-9CB060ADA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102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4B5194-ACDD-47EB-A034-B4E5B3079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5061F9-15D1-4626-88AB-411FA05BE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888771-55C0-4430-A286-3EDF4D47BE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25E73-124A-418F-AAA5-750E6EA2FA7A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035317-E501-43FF-872A-5538A955A2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D734E-1BAA-47D1-9003-ACE16F513E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535F3-FD86-42D7-A502-9CB060ADA5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45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64666-973F-4DBD-B071-2A1DA70E32D4}" type="datetimeFigureOut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427DC-7949-44C3-A783-A2E7A31998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24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0">
            <a:extLst>
              <a:ext uri="{FF2B5EF4-FFF2-40B4-BE49-F238E27FC236}">
                <a16:creationId xmlns:a16="http://schemas.microsoft.com/office/drawing/2014/main" id="{7CA0DAA6-33B8-4A25-810D-2F4D816FB40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97259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7EB7F-192E-469A-9A81-C292999A2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1307" y="640081"/>
            <a:ext cx="3892558" cy="3681976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4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Monopsony</a:t>
            </a:r>
            <a:endParaRPr lang="en-US" sz="4400" kern="1200" dirty="0">
              <a:solidFill>
                <a:schemeClr val="bg1"/>
              </a:solidFill>
              <a:latin typeface="+mj-lt"/>
              <a:cs typeface="Calibri Light"/>
            </a:endParaRP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053D6F51-ED65-4C79-9B3F-7682EC0144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1307" y="4460487"/>
            <a:ext cx="3377184" cy="1757433"/>
          </a:xfrm>
          <a:noFill/>
        </p:spPr>
        <p:txBody>
          <a:bodyPr>
            <a:normAutofit/>
          </a:bodyPr>
          <a:lstStyle/>
          <a:p>
            <a:pPr algn="l"/>
            <a:r>
              <a:rPr lang="en-GB" sz="2200" dirty="0">
                <a:solidFill>
                  <a:schemeClr val="bg1"/>
                </a:solidFill>
              </a:rPr>
              <a:t>Upper 6</a:t>
            </a:r>
            <a:r>
              <a:rPr lang="en-GB" sz="2200" baseline="30000" dirty="0">
                <a:solidFill>
                  <a:schemeClr val="bg1"/>
                </a:solidFill>
              </a:rPr>
              <a:t>th</a:t>
            </a:r>
            <a:r>
              <a:rPr lang="en-GB" sz="2200" dirty="0">
                <a:solidFill>
                  <a:schemeClr val="bg1"/>
                </a:solidFill>
              </a:rPr>
              <a:t> Micro</a:t>
            </a:r>
          </a:p>
          <a:p>
            <a:pPr algn="l"/>
            <a:r>
              <a:rPr lang="en-GB" sz="2200" dirty="0">
                <a:solidFill>
                  <a:schemeClr val="bg1"/>
                </a:solidFill>
              </a:rPr>
              <a:t>Market Structures</a:t>
            </a:r>
          </a:p>
        </p:txBody>
      </p:sp>
      <p:pic>
        <p:nvPicPr>
          <p:cNvPr id="6" name="Graphic 6">
            <a:extLst>
              <a:ext uri="{FF2B5EF4-FFF2-40B4-BE49-F238E27FC236}">
                <a16:creationId xmlns:a16="http://schemas.microsoft.com/office/drawing/2014/main" id="{8D0DB074-2C64-454C-93E5-826B0DD14B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84" r="-1" b="3432"/>
          <a:stretch/>
        </p:blipFill>
        <p:spPr>
          <a:xfrm>
            <a:off x="4654297" y="10"/>
            <a:ext cx="7537704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98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F325F12-DD55-467D-9BA3-6AF84A6E8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040" y="0"/>
            <a:ext cx="6961792" cy="46441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Analysis of Trade Unions/Co-operatives:</a:t>
            </a:r>
          </a:p>
          <a:p>
            <a:pPr marL="457200" lvl="1" indent="0">
              <a:buNone/>
            </a:pPr>
            <a:r>
              <a:rPr lang="en-GB" dirty="0"/>
              <a:t>In a monopsony, trade unions can demand a minimum wage (or co-operatives can demand a minimum price) which can increase wages without causing unemployment.</a:t>
            </a:r>
          </a:p>
          <a:p>
            <a:pPr marL="457200" lvl="1" indent="0">
              <a:buNone/>
            </a:pPr>
            <a:r>
              <a:rPr lang="en-GB" dirty="0"/>
              <a:t>They demand a competitive wage, W</a:t>
            </a:r>
            <a:r>
              <a:rPr lang="en-GB" baseline="30000" dirty="0"/>
              <a:t>TU</a:t>
            </a:r>
            <a:r>
              <a:rPr lang="en-GB" dirty="0"/>
              <a:t>, equal to the value of the workers’ MRPL in a competitive market (ACL = D)</a:t>
            </a:r>
          </a:p>
          <a:p>
            <a:pPr marL="457200" lvl="1" indent="0">
              <a:buNone/>
            </a:pPr>
            <a:r>
              <a:rPr lang="en-GB" dirty="0"/>
              <a:t>This leads to a kinked MCL curve</a:t>
            </a:r>
          </a:p>
          <a:p>
            <a:pPr marL="914400" lvl="2" indent="0">
              <a:buNone/>
            </a:pPr>
            <a:r>
              <a:rPr lang="en-GB" dirty="0"/>
              <a:t>Firms are free to hire as many worker they want to at this wage, up to </a:t>
            </a:r>
            <a:r>
              <a:rPr lang="en-GB" dirty="0" err="1" smtClean="0"/>
              <a:t>L</a:t>
            </a:r>
            <a:r>
              <a:rPr lang="en-GB" baseline="30000" dirty="0" err="1" smtClean="0"/>
              <a:t>Comp</a:t>
            </a:r>
            <a:endParaRPr lang="en-GB" dirty="0"/>
          </a:p>
          <a:p>
            <a:pPr marL="914400" lvl="2" indent="0">
              <a:buNone/>
            </a:pPr>
            <a:r>
              <a:rPr lang="en-GB" dirty="0"/>
              <a:t>Since there is no need to increase wages paid to previous workers in order to hire one more the MCL curve is flat</a:t>
            </a:r>
            <a:endParaRPr lang="en-GB" dirty="0">
              <a:solidFill>
                <a:prstClr val="black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F3CC7C2-3147-451D-9D5D-622D558B23A0}"/>
              </a:ext>
            </a:extLst>
          </p:cNvPr>
          <p:cNvGrpSpPr/>
          <p:nvPr/>
        </p:nvGrpSpPr>
        <p:grpSpPr>
          <a:xfrm>
            <a:off x="6842327" y="107293"/>
            <a:ext cx="5542745" cy="4175949"/>
            <a:chOff x="2501641" y="914401"/>
            <a:chExt cx="6540631" cy="489231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9003679-F5DA-4B10-A316-072104A92C27}"/>
                </a:ext>
              </a:extLst>
            </p:cNvPr>
            <p:cNvGrpSpPr/>
            <p:nvPr/>
          </p:nvGrpSpPr>
          <p:grpSpPr>
            <a:xfrm>
              <a:off x="2501641" y="914401"/>
              <a:ext cx="6540631" cy="4892310"/>
              <a:chOff x="6588862" y="773605"/>
              <a:chExt cx="4933827" cy="352384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9B7AB6F-5DE2-4531-A38E-D2A44F8C2EBF}"/>
                  </a:ext>
                </a:extLst>
              </p:cNvPr>
              <p:cNvSpPr/>
              <p:nvPr/>
            </p:nvSpPr>
            <p:spPr>
              <a:xfrm>
                <a:off x="6704856" y="773605"/>
                <a:ext cx="4568335" cy="352384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EC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1D532090-6AD4-49B3-AAC7-A94FA70A37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250" y="872203"/>
                <a:ext cx="0" cy="2904174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7DDE6E16-5B70-4A72-840D-761D40629B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250" y="3786375"/>
                <a:ext cx="3720382" cy="0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118872B-1F73-4FAC-90C5-D0B60A2AF9F4}"/>
                  </a:ext>
                </a:extLst>
              </p:cNvPr>
              <p:cNvSpPr txBox="1"/>
              <p:nvPr/>
            </p:nvSpPr>
            <p:spPr>
              <a:xfrm>
                <a:off x="10156726" y="3768253"/>
                <a:ext cx="1109552" cy="5098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Quantity of Labour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4CFF49F-5020-416B-8073-F5FF4A674DB6}"/>
                  </a:ext>
                </a:extLst>
              </p:cNvPr>
              <p:cNvSpPr txBox="1"/>
              <p:nvPr/>
            </p:nvSpPr>
            <p:spPr>
              <a:xfrm>
                <a:off x="6741302" y="949469"/>
                <a:ext cx="830893" cy="5098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000" dirty="0">
                    <a:solidFill>
                      <a:prstClr val="black"/>
                    </a:solidFill>
                    <a:latin typeface="Calibri" panose="020F0502020204030204"/>
                  </a:rPr>
                  <a:t>Wage Rate</a:t>
                </a:r>
              </a:p>
            </p:txBody>
          </p: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73F94688-2754-4B54-8648-99C372B9D809}"/>
                  </a:ext>
                </a:extLst>
              </p:cNvPr>
              <p:cNvGrpSpPr/>
              <p:nvPr/>
            </p:nvGrpSpPr>
            <p:grpSpPr>
              <a:xfrm>
                <a:off x="9401799" y="811656"/>
                <a:ext cx="1594738" cy="1259111"/>
                <a:chOff x="5374662" y="2143320"/>
                <a:chExt cx="1953494" cy="1325743"/>
              </a:xfrm>
            </p:grpSpPr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279FF72F-C71D-461F-BC64-665970B4A963}"/>
                    </a:ext>
                  </a:extLst>
                </p:cNvPr>
                <p:cNvSpPr txBox="1"/>
                <p:nvPr/>
              </p:nvSpPr>
              <p:spPr>
                <a:xfrm>
                  <a:off x="6142208" y="3123340"/>
                  <a:ext cx="1185948" cy="34572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ACL (=S)</a:t>
                  </a:r>
                </a:p>
              </p:txBody>
            </p:sp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25479D64-2DF3-4EF0-AFD8-ACE855D60F07}"/>
                    </a:ext>
                  </a:extLst>
                </p:cNvPr>
                <p:cNvSpPr txBox="1"/>
                <p:nvPr/>
              </p:nvSpPr>
              <p:spPr>
                <a:xfrm>
                  <a:off x="5374662" y="2143320"/>
                  <a:ext cx="887345" cy="30344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900FF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MCL</a:t>
                  </a:r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8382FF89-5602-4FBE-B3D4-78C7029941E4}"/>
                  </a:ext>
                </a:extLst>
              </p:cNvPr>
              <p:cNvGrpSpPr/>
              <p:nvPr/>
            </p:nvGrpSpPr>
            <p:grpSpPr>
              <a:xfrm>
                <a:off x="7455906" y="957963"/>
                <a:ext cx="4066783" cy="2849324"/>
                <a:chOff x="738775" y="572033"/>
                <a:chExt cx="3087976" cy="2629570"/>
              </a:xfrm>
            </p:grpSpPr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6E089E6D-C0BA-4A6E-895B-7E7DB387F2C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8775" y="572033"/>
                  <a:ext cx="2604813" cy="2629570"/>
                </a:xfrm>
                <a:prstGeom prst="line">
                  <a:avLst/>
                </a:prstGeom>
                <a:ln w="28575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B26813B1-48E8-43AF-9EED-69AFC88993EF}"/>
                    </a:ext>
                  </a:extLst>
                </p:cNvPr>
                <p:cNvSpPr txBox="1"/>
                <p:nvPr/>
              </p:nvSpPr>
              <p:spPr>
                <a:xfrm>
                  <a:off x="3085927" y="2550050"/>
                  <a:ext cx="740824" cy="2659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 = MRPL</a:t>
                  </a:r>
                </a:p>
              </p:txBody>
            </p:sp>
          </p:grp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FBE0B3F-4F9B-43FB-A11B-ABC861006158}"/>
                  </a:ext>
                </a:extLst>
              </p:cNvPr>
              <p:cNvSpPr txBox="1"/>
              <p:nvPr/>
            </p:nvSpPr>
            <p:spPr>
              <a:xfrm>
                <a:off x="8439216" y="3776024"/>
                <a:ext cx="645259" cy="28819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000" dirty="0"/>
                  <a:t>L</a:t>
                </a:r>
                <a:r>
                  <a:rPr lang="en-GB" sz="2000" baseline="30000" dirty="0"/>
                  <a:t>M</a:t>
                </a: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90D12D8-0946-4C08-80AF-AEEF5FB113C8}"/>
                  </a:ext>
                </a:extLst>
              </p:cNvPr>
              <p:cNvSpPr txBox="1"/>
              <p:nvPr/>
            </p:nvSpPr>
            <p:spPr>
              <a:xfrm>
                <a:off x="6841597" y="2730403"/>
                <a:ext cx="645259" cy="28819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000" dirty="0"/>
                  <a:t>W</a:t>
                </a:r>
                <a:r>
                  <a:rPr lang="en-GB" sz="2000" baseline="30000" dirty="0"/>
                  <a:t>M</a:t>
                </a: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C46EFAB-82F2-404F-94D2-1D3BD9710F1F}"/>
                  </a:ext>
                </a:extLst>
              </p:cNvPr>
              <p:cNvSpPr txBox="1"/>
              <p:nvPr/>
            </p:nvSpPr>
            <p:spPr>
              <a:xfrm>
                <a:off x="6588862" y="2127273"/>
                <a:ext cx="1049866" cy="7493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000" dirty="0"/>
                  <a:t>W</a:t>
                </a:r>
                <a:r>
                  <a:rPr lang="en-GB" sz="2000" baseline="30000" dirty="0"/>
                  <a:t>TU </a:t>
                </a:r>
                <a:r>
                  <a:rPr lang="en-GB" sz="2000" dirty="0"/>
                  <a:t>= </a:t>
                </a:r>
                <a:r>
                  <a:rPr lang="en-GB" sz="2000" dirty="0" err="1"/>
                  <a:t>W</a:t>
                </a:r>
                <a:r>
                  <a:rPr lang="en-GB" sz="2000" baseline="30000" dirty="0" err="1"/>
                  <a:t>Comp</a:t>
                </a:r>
                <a:endParaRPr kumimoji="0" lang="en-GB" sz="20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BAF0071-3774-4049-8AC0-27973B143217}"/>
                  </a:ext>
                </a:extLst>
              </p:cNvPr>
              <p:cNvSpPr txBox="1"/>
              <p:nvPr/>
            </p:nvSpPr>
            <p:spPr>
              <a:xfrm>
                <a:off x="9074537" y="3780748"/>
                <a:ext cx="645259" cy="28819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000" dirty="0" err="1"/>
                  <a:t>L</a:t>
                </a:r>
                <a:r>
                  <a:rPr lang="en-GB" sz="2000" baseline="30000" dirty="0" err="1"/>
                  <a:t>Comp</a:t>
                </a: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6B684C2B-4D49-4350-A086-0469958043E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706839" y="1992082"/>
                <a:ext cx="0" cy="1802106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4D23A7D9-E904-4C80-B3FD-B2E119E2875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468148" y="2874145"/>
                <a:ext cx="1222023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FEC7C9D-D428-4DDC-AE4C-87014DAAF1E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455906" y="2466287"/>
                <a:ext cx="1819458" cy="0"/>
              </a:xfrm>
              <a:prstGeom prst="line">
                <a:avLst/>
              </a:prstGeom>
              <a:ln w="28575">
                <a:solidFill>
                  <a:schemeClr val="accent5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ED6B1752-752C-4627-B615-70C62F908FE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9278396" y="2465987"/>
                <a:ext cx="0" cy="1322437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A13977A9-4FCB-46CB-BFA3-06DE8B0BA826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8663960" y="1826355"/>
                <a:ext cx="1240810" cy="0"/>
              </a:xfrm>
              <a:prstGeom prst="line">
                <a:avLst/>
              </a:prstGeom>
              <a:ln w="28575">
                <a:solidFill>
                  <a:schemeClr val="accent5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04F2350-4817-4AD3-9ACF-780E52B83CA2}"/>
                </a:ext>
              </a:extLst>
            </p:cNvPr>
            <p:cNvCxnSpPr/>
            <p:nvPr/>
          </p:nvCxnSpPr>
          <p:spPr>
            <a:xfrm flipV="1">
              <a:off x="3638244" y="2504661"/>
              <a:ext cx="3423065" cy="2592482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67BEBC-7230-4926-8651-97117FF641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22605" y="1243083"/>
              <a:ext cx="2633837" cy="3896526"/>
            </a:xfrm>
            <a:prstGeom prst="line">
              <a:avLst/>
            </a:prstGeom>
            <a:ln w="28575">
              <a:solidFill>
                <a:schemeClr val="accent5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95E87D1-4338-4E43-9886-6B6E0E43FD8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79166" y="1196317"/>
              <a:ext cx="217643" cy="335015"/>
            </a:xfrm>
            <a:prstGeom prst="line">
              <a:avLst/>
            </a:prstGeom>
            <a:ln w="28575">
              <a:solidFill>
                <a:schemeClr val="accent5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7B191F41-EC23-48F8-A478-F5D766B307B6}"/>
              </a:ext>
            </a:extLst>
          </p:cNvPr>
          <p:cNvSpPr txBox="1">
            <a:spLocks/>
          </p:cNvSpPr>
          <p:nvPr/>
        </p:nvSpPr>
        <p:spPr>
          <a:xfrm>
            <a:off x="-5040" y="4304718"/>
            <a:ext cx="12197040" cy="23510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GB" dirty="0"/>
              <a:t>This ensures that the MCL curve now intercepts the MRPL curve at the optimal level of employment 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dirty="0"/>
              <a:t>A profit maximising monopsony faced by a trade union hence pays a competitive wage and hires the optimal quantity of labour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b="1" dirty="0">
                <a:solidFill>
                  <a:schemeClr val="accent5"/>
                </a:solidFill>
              </a:rPr>
              <a:t>However: </a:t>
            </a:r>
            <a:r>
              <a:rPr lang="en-GB" dirty="0"/>
              <a:t>This increased wage cost might lead to higher prices for consumers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dirty="0"/>
              <a:t>The reduction in the DWL in the monopsony might be offset by lost welfare elsewhere</a:t>
            </a:r>
          </a:p>
        </p:txBody>
      </p:sp>
    </p:spTree>
    <p:extLst>
      <p:ext uri="{BB962C8B-B14F-4D97-AF65-F5344CB8AC3E}">
        <p14:creationId xmlns:p14="http://schemas.microsoft.com/office/powerpoint/2010/main" val="287738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7EB7F-192E-469A-9A81-C292999A2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922136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6000" kern="1200" dirty="0">
                <a:solidFill>
                  <a:schemeClr val="bg1"/>
                </a:solidFill>
                <a:latin typeface="+mj-lt"/>
                <a:cs typeface="Calibri Light"/>
              </a:rPr>
              <a:t>Government Intervention for Monopsony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E20BD14-672F-4172-B84C-DFA0BDF738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en-US" sz="2000" kern="1200" dirty="0">
                <a:solidFill>
                  <a:schemeClr val="bg1"/>
                </a:solidFill>
                <a:latin typeface="+mj-lt"/>
                <a:cs typeface="Calibri Light"/>
              </a:rPr>
              <a:t>Monopsony</a:t>
            </a:r>
            <a:endParaRPr lang="en-GB" sz="2000" dirty="0">
              <a:solidFill>
                <a:schemeClr val="bg1"/>
              </a:solidFill>
            </a:endParaRPr>
          </a:p>
          <a:p>
            <a:pPr algn="l"/>
            <a:r>
              <a:rPr lang="en-GB" sz="2000" dirty="0">
                <a:solidFill>
                  <a:schemeClr val="bg1"/>
                </a:solidFill>
              </a:rPr>
              <a:t>Mr O’Grady</a:t>
            </a:r>
          </a:p>
        </p:txBody>
      </p:sp>
      <p:sp>
        <p:nvSpPr>
          <p:cNvPr id="16" name="Freeform: Shape 1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6">
            <a:extLst>
              <a:ext uri="{FF2B5EF4-FFF2-40B4-BE49-F238E27FC236}">
                <a16:creationId xmlns:a16="http://schemas.microsoft.com/office/drawing/2014/main" id="{8D0DB074-2C64-454C-93E5-826B0DD14B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3236" y="271410"/>
            <a:ext cx="4479483" cy="447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79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F325F12-DD55-467D-9BA3-6AF84A6E8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u="sng" dirty="0"/>
              <a:t>Government Intervention for Monopsony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Regulation</a:t>
            </a:r>
            <a:r>
              <a:rPr lang="en-GB" dirty="0">
                <a:solidFill>
                  <a:schemeClr val="accent1"/>
                </a:solidFill>
              </a:rPr>
              <a:t>: </a:t>
            </a:r>
            <a:r>
              <a:rPr lang="en-GB" dirty="0"/>
              <a:t>Setting up a specific regulator to monitor the activities of firms with monopsony power</a:t>
            </a:r>
          </a:p>
          <a:p>
            <a:pPr marL="457200" lvl="1" indent="0">
              <a:buNone/>
            </a:pPr>
            <a:r>
              <a:rPr lang="en-GB" dirty="0"/>
              <a:t>This would allow suppliers to report anticompetitive practices by monopsonists such as:</a:t>
            </a:r>
          </a:p>
          <a:p>
            <a:pPr marL="914400" lvl="2" indent="0">
              <a:buNone/>
            </a:pPr>
            <a:r>
              <a:rPr lang="en-GB" dirty="0"/>
              <a:t>Demanding price cuts to keep contracts, </a:t>
            </a:r>
          </a:p>
          <a:p>
            <a:pPr marL="914400" lvl="2" indent="0">
              <a:buNone/>
            </a:pPr>
            <a:r>
              <a:rPr lang="en-GB" dirty="0"/>
              <a:t>Suppliers being asked to fund price promotions</a:t>
            </a:r>
          </a:p>
          <a:p>
            <a:pPr marL="914400" lvl="2" indent="0">
              <a:buNone/>
            </a:pPr>
            <a:r>
              <a:rPr lang="en-GB" dirty="0"/>
              <a:t>Suppliers having to pay a lump sum in order to keep their products on shelves</a:t>
            </a:r>
          </a:p>
          <a:p>
            <a:pPr marL="914400" lvl="2" indent="0">
              <a:buNone/>
            </a:pPr>
            <a:r>
              <a:rPr lang="en-GB" dirty="0"/>
              <a:t>Unsold products being returned to the supplier, unpaid for</a:t>
            </a:r>
          </a:p>
          <a:p>
            <a:pPr marL="457200" lvl="1" indent="0">
              <a:buNone/>
            </a:pPr>
            <a:r>
              <a:rPr lang="en-GB" b="1" dirty="0">
                <a:solidFill>
                  <a:schemeClr val="accent5"/>
                </a:solidFill>
              </a:rPr>
              <a:t>However: </a:t>
            </a:r>
            <a:r>
              <a:rPr lang="en-GB" dirty="0"/>
              <a:t>These regulations and the costs to monopsonists of meeting them might be paid for via higher prices for consumer, reducing welfare elsewhere in order to reduce the monopsony’s DWL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Preventing mergers</a:t>
            </a:r>
            <a:r>
              <a:rPr lang="en-GB" dirty="0">
                <a:solidFill>
                  <a:schemeClr val="accent1"/>
                </a:solidFill>
              </a:rPr>
              <a:t>: </a:t>
            </a:r>
            <a:r>
              <a:rPr lang="en-GB" dirty="0"/>
              <a:t>If the competition authorities can prevent the formation of large firms through mergers, then this can reduce monopsony power</a:t>
            </a:r>
          </a:p>
          <a:p>
            <a:pPr marL="457200" lvl="1" indent="0">
              <a:buNone/>
            </a:pPr>
            <a:r>
              <a:rPr lang="en-GB" dirty="0"/>
              <a:t>If the merged firm was able to dominate a large portion of the market this would significantly reduce the number of options that suppliers have. </a:t>
            </a:r>
          </a:p>
          <a:p>
            <a:pPr marL="457200" lvl="1" indent="0">
              <a:buNone/>
            </a:pPr>
            <a:r>
              <a:rPr lang="en-GB" dirty="0"/>
              <a:t>The merged firm has ability to push down the prices of its inputs and put suppliers at a disadvantage</a:t>
            </a:r>
          </a:p>
          <a:p>
            <a:pPr marL="457200" lvl="1" indent="0">
              <a:buNone/>
            </a:pPr>
            <a:r>
              <a:rPr lang="en-GB" dirty="0"/>
              <a:t>By preventing such power from forming in the first place, by keeping market competitive and contestable, this will reduce monopsony power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99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F325F12-DD55-467D-9BA3-6AF84A6E8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041" y="0"/>
            <a:ext cx="7415678" cy="46441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Minimum Wages: </a:t>
            </a:r>
            <a:r>
              <a:rPr lang="en-GB" dirty="0"/>
              <a:t>Governments can enforce minimum wages that may be above the wage offered by a profit maximising monopsony</a:t>
            </a:r>
          </a:p>
          <a:p>
            <a:pPr marL="457200" lvl="1" indent="0">
              <a:buNone/>
            </a:pPr>
            <a:r>
              <a:rPr lang="en-GB" dirty="0"/>
              <a:t>The new minimum wage, if set at the competitive level, works in a similar way to the trade union setting a wage</a:t>
            </a:r>
          </a:p>
          <a:p>
            <a:pPr marL="457200" lvl="1" indent="0">
              <a:buNone/>
            </a:pPr>
            <a:r>
              <a:rPr lang="en-GB" dirty="0"/>
              <a:t>The new minimum wage ensures that the MCL curve now intercepts the MRPL curve at the optimal level of employment </a:t>
            </a:r>
          </a:p>
          <a:p>
            <a:pPr marL="457200" lvl="1" indent="0">
              <a:buNone/>
            </a:pPr>
            <a:r>
              <a:rPr lang="en-GB" dirty="0"/>
              <a:t>A profit maximising monopsony faced by a minimum wage hence pays a competitive wage and hires the optimal quantity of labour</a:t>
            </a:r>
          </a:p>
          <a:p>
            <a:pPr marL="457200" lvl="1" indent="0">
              <a:buNone/>
            </a:pPr>
            <a:endParaRPr lang="en-GB" dirty="0">
              <a:solidFill>
                <a:prstClr val="black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F3CC7C2-3147-451D-9D5D-622D558B23A0}"/>
              </a:ext>
            </a:extLst>
          </p:cNvPr>
          <p:cNvGrpSpPr/>
          <p:nvPr/>
        </p:nvGrpSpPr>
        <p:grpSpPr>
          <a:xfrm>
            <a:off x="7230528" y="59168"/>
            <a:ext cx="5154544" cy="3882941"/>
            <a:chOff x="2460675" y="914401"/>
            <a:chExt cx="6581597" cy="500490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9003679-F5DA-4B10-A316-072104A92C27}"/>
                </a:ext>
              </a:extLst>
            </p:cNvPr>
            <p:cNvGrpSpPr/>
            <p:nvPr/>
          </p:nvGrpSpPr>
          <p:grpSpPr>
            <a:xfrm>
              <a:off x="2460675" y="914401"/>
              <a:ext cx="6581597" cy="5004903"/>
              <a:chOff x="6557960" y="773605"/>
              <a:chExt cx="4964729" cy="3604939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9B7AB6F-5DE2-4531-A38E-D2A44F8C2EBF}"/>
                  </a:ext>
                </a:extLst>
              </p:cNvPr>
              <p:cNvSpPr/>
              <p:nvPr/>
            </p:nvSpPr>
            <p:spPr>
              <a:xfrm>
                <a:off x="6704856" y="773605"/>
                <a:ext cx="4568335" cy="3565331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EC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1D532090-6AD4-49B3-AAC7-A94FA70A37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250" y="872203"/>
                <a:ext cx="0" cy="2904174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7DDE6E16-5B70-4A72-840D-761D40629B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250" y="3786375"/>
                <a:ext cx="3720382" cy="0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118872B-1F73-4FAC-90C5-D0B60A2AF9F4}"/>
                  </a:ext>
                </a:extLst>
              </p:cNvPr>
              <p:cNvSpPr txBox="1"/>
              <p:nvPr/>
            </p:nvSpPr>
            <p:spPr>
              <a:xfrm>
                <a:off x="9774952" y="3768253"/>
                <a:ext cx="1491327" cy="6102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Quantity of Labour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4CFF49F-5020-416B-8073-F5FF4A674DB6}"/>
                  </a:ext>
                </a:extLst>
              </p:cNvPr>
              <p:cNvSpPr txBox="1"/>
              <p:nvPr/>
            </p:nvSpPr>
            <p:spPr>
              <a:xfrm>
                <a:off x="6741302" y="949469"/>
                <a:ext cx="830893" cy="5098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Wage Rate</a:t>
                </a:r>
              </a:p>
            </p:txBody>
          </p: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73F94688-2754-4B54-8648-99C372B9D809}"/>
                  </a:ext>
                </a:extLst>
              </p:cNvPr>
              <p:cNvGrpSpPr/>
              <p:nvPr/>
            </p:nvGrpSpPr>
            <p:grpSpPr>
              <a:xfrm>
                <a:off x="9401799" y="811656"/>
                <a:ext cx="1594738" cy="1259111"/>
                <a:chOff x="5374662" y="2143320"/>
                <a:chExt cx="1953494" cy="1325743"/>
              </a:xfrm>
            </p:grpSpPr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279FF72F-C71D-461F-BC64-665970B4A963}"/>
                    </a:ext>
                  </a:extLst>
                </p:cNvPr>
                <p:cNvSpPr txBox="1"/>
                <p:nvPr/>
              </p:nvSpPr>
              <p:spPr>
                <a:xfrm>
                  <a:off x="6142208" y="3123340"/>
                  <a:ext cx="1185948" cy="34572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ACL (=S)</a:t>
                  </a:r>
                </a:p>
              </p:txBody>
            </p:sp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25479D64-2DF3-4EF0-AFD8-ACE855D60F07}"/>
                    </a:ext>
                  </a:extLst>
                </p:cNvPr>
                <p:cNvSpPr txBox="1"/>
                <p:nvPr/>
              </p:nvSpPr>
              <p:spPr>
                <a:xfrm>
                  <a:off x="5374662" y="2143320"/>
                  <a:ext cx="887345" cy="30344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900FF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MCL</a:t>
                  </a:r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8382FF89-5602-4FBE-B3D4-78C7029941E4}"/>
                  </a:ext>
                </a:extLst>
              </p:cNvPr>
              <p:cNvGrpSpPr/>
              <p:nvPr/>
            </p:nvGrpSpPr>
            <p:grpSpPr>
              <a:xfrm>
                <a:off x="7455906" y="957963"/>
                <a:ext cx="4066783" cy="2849324"/>
                <a:chOff x="738775" y="572033"/>
                <a:chExt cx="3087976" cy="2629570"/>
              </a:xfrm>
            </p:grpSpPr>
            <p:cxnSp>
              <p:nvCxnSpPr>
                <p:cNvPr id="25" name="Straight Connector 24">
                  <a:extLst>
                    <a:ext uri="{FF2B5EF4-FFF2-40B4-BE49-F238E27FC236}">
                      <a16:creationId xmlns:a16="http://schemas.microsoft.com/office/drawing/2014/main" id="{6E089E6D-C0BA-4A6E-895B-7E7DB387F2C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8775" y="572033"/>
                  <a:ext cx="2604813" cy="2629570"/>
                </a:xfrm>
                <a:prstGeom prst="line">
                  <a:avLst/>
                </a:prstGeom>
                <a:ln w="28575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B26813B1-48E8-43AF-9EED-69AFC88993EF}"/>
                    </a:ext>
                  </a:extLst>
                </p:cNvPr>
                <p:cNvSpPr txBox="1"/>
                <p:nvPr/>
              </p:nvSpPr>
              <p:spPr>
                <a:xfrm>
                  <a:off x="3085927" y="2442866"/>
                  <a:ext cx="740824" cy="2659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 = MRPL</a:t>
                  </a:r>
                </a:p>
              </p:txBody>
            </p:sp>
          </p:grp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FBE0B3F-4F9B-43FB-A11B-ABC861006158}"/>
                  </a:ext>
                </a:extLst>
              </p:cNvPr>
              <p:cNvSpPr txBox="1"/>
              <p:nvPr/>
            </p:nvSpPr>
            <p:spPr>
              <a:xfrm>
                <a:off x="8439216" y="3776024"/>
                <a:ext cx="645259" cy="28819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L</a:t>
                </a:r>
                <a:r>
                  <a:rPr kumimoji="0" lang="en-GB" sz="20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</a:t>
                </a: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90D12D8-0946-4C08-80AF-AEEF5FB113C8}"/>
                  </a:ext>
                </a:extLst>
              </p:cNvPr>
              <p:cNvSpPr txBox="1"/>
              <p:nvPr/>
            </p:nvSpPr>
            <p:spPr>
              <a:xfrm>
                <a:off x="6841597" y="2730403"/>
                <a:ext cx="645259" cy="28819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W</a:t>
                </a:r>
                <a:r>
                  <a:rPr kumimoji="0" lang="en-GB" sz="20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</a:t>
                </a: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C46EFAB-82F2-404F-94D2-1D3BD9710F1F}"/>
                  </a:ext>
                </a:extLst>
              </p:cNvPr>
              <p:cNvSpPr txBox="1"/>
              <p:nvPr/>
            </p:nvSpPr>
            <p:spPr>
              <a:xfrm>
                <a:off x="6557960" y="1968097"/>
                <a:ext cx="1049866" cy="7704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W</a:t>
                </a:r>
                <a:r>
                  <a:rPr kumimoji="0" lang="en-GB" sz="2000" b="0" i="0" u="none" strike="noStrike" kern="1200" cap="none" spc="0" normalizeH="0" baseline="3000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Min</a:t>
                </a:r>
                <a:r>
                  <a:rPr kumimoji="0" lang="en-GB" sz="20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= </a:t>
                </a:r>
                <a:r>
                  <a:rPr kumimoji="0" lang="en-GB" sz="2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W</a:t>
                </a:r>
                <a:r>
                  <a:rPr kumimoji="0" lang="en-GB" sz="2000" b="0" i="0" u="none" strike="noStrike" kern="1200" cap="none" spc="0" normalizeH="0" baseline="3000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Comp</a:t>
                </a:r>
                <a:endParaRPr kumimoji="0" lang="en-GB" sz="20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BAF0071-3774-4049-8AC0-27973B143217}"/>
                  </a:ext>
                </a:extLst>
              </p:cNvPr>
              <p:cNvSpPr txBox="1"/>
              <p:nvPr/>
            </p:nvSpPr>
            <p:spPr>
              <a:xfrm>
                <a:off x="9074537" y="3780749"/>
                <a:ext cx="745423" cy="34494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L</a:t>
                </a:r>
                <a:r>
                  <a:rPr kumimoji="0" lang="en-GB" sz="2000" b="0" i="0" u="none" strike="noStrike" kern="1200" cap="none" spc="0" normalizeH="0" baseline="3000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Comp</a:t>
                </a: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6B684C2B-4D49-4350-A086-0469958043E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706839" y="1992082"/>
                <a:ext cx="0" cy="1802106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4D23A7D9-E904-4C80-B3FD-B2E119E2875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468148" y="2874145"/>
                <a:ext cx="1222023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FEC7C9D-D428-4DDC-AE4C-87014DAAF1E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455906" y="2466287"/>
                <a:ext cx="1819458" cy="0"/>
              </a:xfrm>
              <a:prstGeom prst="line">
                <a:avLst/>
              </a:prstGeom>
              <a:ln w="28575">
                <a:solidFill>
                  <a:schemeClr val="accent5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ED6B1752-752C-4627-B615-70C62F908FE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9278396" y="2465987"/>
                <a:ext cx="0" cy="1322437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A13977A9-4FCB-46CB-BFA3-06DE8B0BA826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H="1">
                <a:off x="8663960" y="1826355"/>
                <a:ext cx="1240810" cy="0"/>
              </a:xfrm>
              <a:prstGeom prst="line">
                <a:avLst/>
              </a:prstGeom>
              <a:ln w="28575">
                <a:solidFill>
                  <a:schemeClr val="accent5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04F2350-4817-4AD3-9ACF-780E52B83CA2}"/>
                </a:ext>
              </a:extLst>
            </p:cNvPr>
            <p:cNvCxnSpPr/>
            <p:nvPr/>
          </p:nvCxnSpPr>
          <p:spPr>
            <a:xfrm flipV="1">
              <a:off x="3638244" y="2504661"/>
              <a:ext cx="3423065" cy="2592482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67BEBC-7230-4926-8651-97117FF641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22605" y="1243083"/>
              <a:ext cx="2633837" cy="3896526"/>
            </a:xfrm>
            <a:prstGeom prst="line">
              <a:avLst/>
            </a:prstGeom>
            <a:ln w="28575">
              <a:solidFill>
                <a:schemeClr val="accent5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95E87D1-4338-4E43-9886-6B6E0E43FD8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79166" y="1196317"/>
              <a:ext cx="217643" cy="335015"/>
            </a:xfrm>
            <a:prstGeom prst="line">
              <a:avLst/>
            </a:prstGeom>
            <a:ln w="28575">
              <a:solidFill>
                <a:schemeClr val="accent5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7B191F41-EC23-48F8-A478-F5D766B307B6}"/>
              </a:ext>
            </a:extLst>
          </p:cNvPr>
          <p:cNvSpPr txBox="1">
            <a:spLocks/>
          </p:cNvSpPr>
          <p:nvPr/>
        </p:nvSpPr>
        <p:spPr>
          <a:xfrm>
            <a:off x="-5040" y="4349216"/>
            <a:ext cx="5411620" cy="258899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99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However: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new minimum wage is set on a national scale, rather than specific to the 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monopsony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 may be too low and fail to reduce the DWL</a:t>
            </a:r>
          </a:p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 too high and lead to government failure and a worse DWL</a:t>
            </a: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B60FCB9-6525-4FBD-9CAC-2D2B97EA3DC6}"/>
              </a:ext>
            </a:extLst>
          </p:cNvPr>
          <p:cNvGrpSpPr/>
          <p:nvPr/>
        </p:nvGrpSpPr>
        <p:grpSpPr>
          <a:xfrm>
            <a:off x="5360032" y="4030082"/>
            <a:ext cx="3545610" cy="2811541"/>
            <a:chOff x="-124249" y="106017"/>
            <a:chExt cx="4779216" cy="4142057"/>
          </a:xfrm>
        </p:grpSpPr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BFE784DF-D143-4AED-82CA-CFD3E38ED797}"/>
                </a:ext>
              </a:extLst>
            </p:cNvPr>
            <p:cNvGrpSpPr/>
            <p:nvPr/>
          </p:nvGrpSpPr>
          <p:grpSpPr>
            <a:xfrm>
              <a:off x="-124249" y="106017"/>
              <a:ext cx="4779216" cy="4142057"/>
              <a:chOff x="2451829" y="914401"/>
              <a:chExt cx="6469539" cy="4948748"/>
            </a:xfrm>
          </p:grpSpPr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613EF997-CAD5-408B-986C-14D10E7DFFC4}"/>
                  </a:ext>
                </a:extLst>
              </p:cNvPr>
              <p:cNvGrpSpPr/>
              <p:nvPr/>
            </p:nvGrpSpPr>
            <p:grpSpPr>
              <a:xfrm>
                <a:off x="2451829" y="914401"/>
                <a:ext cx="6469539" cy="4948748"/>
                <a:chOff x="6551289" y="773605"/>
                <a:chExt cx="4880200" cy="3564491"/>
              </a:xfrm>
            </p:grpSpPr>
            <p:sp>
              <p:nvSpPr>
                <p:cNvPr id="67" name="Rectangle 66">
                  <a:extLst>
                    <a:ext uri="{FF2B5EF4-FFF2-40B4-BE49-F238E27FC236}">
                      <a16:creationId xmlns:a16="http://schemas.microsoft.com/office/drawing/2014/main" id="{7D9DD55B-5F60-4520-9E1F-629C04D47D47}"/>
                    </a:ext>
                  </a:extLst>
                </p:cNvPr>
                <p:cNvSpPr/>
                <p:nvPr/>
              </p:nvSpPr>
              <p:spPr>
                <a:xfrm>
                  <a:off x="6704856" y="773605"/>
                  <a:ext cx="4568335" cy="352384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CEC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68" name="Straight Connector 67">
                  <a:extLst>
                    <a:ext uri="{FF2B5EF4-FFF2-40B4-BE49-F238E27FC236}">
                      <a16:creationId xmlns:a16="http://schemas.microsoft.com/office/drawing/2014/main" id="{D7BF74F6-6B4B-4810-AC75-E7D774AAE8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46250" y="872203"/>
                  <a:ext cx="0" cy="2904174"/>
                </a:xfrm>
                <a:prstGeom prst="line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>
                  <a:extLst>
                    <a:ext uri="{FF2B5EF4-FFF2-40B4-BE49-F238E27FC236}">
                      <a16:creationId xmlns:a16="http://schemas.microsoft.com/office/drawing/2014/main" id="{7A2D2737-DA56-4F8A-A5DD-8264A668A65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46250" y="3786375"/>
                  <a:ext cx="3720382" cy="0"/>
                </a:xfrm>
                <a:prstGeom prst="line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0" name="TextBox 69">
                  <a:extLst>
                    <a:ext uri="{FF2B5EF4-FFF2-40B4-BE49-F238E27FC236}">
                      <a16:creationId xmlns:a16="http://schemas.microsoft.com/office/drawing/2014/main" id="{62B35FDD-5273-40DF-9293-8244BDC9BB3A}"/>
                    </a:ext>
                  </a:extLst>
                </p:cNvPr>
                <p:cNvSpPr txBox="1"/>
                <p:nvPr/>
              </p:nvSpPr>
              <p:spPr>
                <a:xfrm>
                  <a:off x="9799944" y="3707237"/>
                  <a:ext cx="1466334" cy="63085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Quantity of Labour</a:t>
                  </a:r>
                </a:p>
              </p:txBody>
            </p:sp>
            <p:sp>
              <p:nvSpPr>
                <p:cNvPr id="71" name="TextBox 70">
                  <a:extLst>
                    <a:ext uri="{FF2B5EF4-FFF2-40B4-BE49-F238E27FC236}">
                      <a16:creationId xmlns:a16="http://schemas.microsoft.com/office/drawing/2014/main" id="{B5C8AABE-25C0-4C4C-8801-DA190F9AB51E}"/>
                    </a:ext>
                  </a:extLst>
                </p:cNvPr>
                <p:cNvSpPr txBox="1"/>
                <p:nvPr/>
              </p:nvSpPr>
              <p:spPr>
                <a:xfrm>
                  <a:off x="6686583" y="949470"/>
                  <a:ext cx="830894" cy="45026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Wage Rate</a:t>
                  </a:r>
                </a:p>
              </p:txBody>
            </p:sp>
            <p:grpSp>
              <p:nvGrpSpPr>
                <p:cNvPr id="72" name="Group 71">
                  <a:extLst>
                    <a:ext uri="{FF2B5EF4-FFF2-40B4-BE49-F238E27FC236}">
                      <a16:creationId xmlns:a16="http://schemas.microsoft.com/office/drawing/2014/main" id="{B7FA16BD-73DD-48AC-BDE7-36E877708823}"/>
                    </a:ext>
                  </a:extLst>
                </p:cNvPr>
                <p:cNvGrpSpPr/>
                <p:nvPr/>
              </p:nvGrpSpPr>
              <p:grpSpPr>
                <a:xfrm>
                  <a:off x="9401799" y="811655"/>
                  <a:ext cx="1594738" cy="1195624"/>
                  <a:chOff x="5374662" y="2143320"/>
                  <a:chExt cx="1953494" cy="1258897"/>
                </a:xfrm>
              </p:grpSpPr>
              <p:sp>
                <p:nvSpPr>
                  <p:cNvPr id="87" name="TextBox 86">
                    <a:extLst>
                      <a:ext uri="{FF2B5EF4-FFF2-40B4-BE49-F238E27FC236}">
                        <a16:creationId xmlns:a16="http://schemas.microsoft.com/office/drawing/2014/main" id="{CBB39CCD-6C52-4331-B451-DE28B3BC98F8}"/>
                      </a:ext>
                    </a:extLst>
                  </p:cNvPr>
                  <p:cNvSpPr txBox="1"/>
                  <p:nvPr/>
                </p:nvSpPr>
                <p:spPr>
                  <a:xfrm>
                    <a:off x="6142207" y="3123340"/>
                    <a:ext cx="1185949" cy="27887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rPr>
                      <a:t>ACL (=S)</a:t>
                    </a:r>
                  </a:p>
                </p:txBody>
              </p:sp>
              <p:sp>
                <p:nvSpPr>
                  <p:cNvPr id="88" name="TextBox 87">
                    <a:extLst>
                      <a:ext uri="{FF2B5EF4-FFF2-40B4-BE49-F238E27FC236}">
                        <a16:creationId xmlns:a16="http://schemas.microsoft.com/office/drawing/2014/main" id="{275218BF-31DA-4970-868F-C68B9C984930}"/>
                      </a:ext>
                    </a:extLst>
                  </p:cNvPr>
                  <p:cNvSpPr txBox="1"/>
                  <p:nvPr/>
                </p:nvSpPr>
                <p:spPr>
                  <a:xfrm>
                    <a:off x="5374662" y="2143320"/>
                    <a:ext cx="887345" cy="278877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900FF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rPr>
                      <a:t>MCL</a:t>
                    </a:r>
                  </a:p>
                </p:txBody>
              </p:sp>
            </p:grpSp>
            <p:grpSp>
              <p:nvGrpSpPr>
                <p:cNvPr id="73" name="Group 72">
                  <a:extLst>
                    <a:ext uri="{FF2B5EF4-FFF2-40B4-BE49-F238E27FC236}">
                      <a16:creationId xmlns:a16="http://schemas.microsoft.com/office/drawing/2014/main" id="{9ED05567-BEFF-4FED-B199-7007535DD58A}"/>
                    </a:ext>
                  </a:extLst>
                </p:cNvPr>
                <p:cNvGrpSpPr/>
                <p:nvPr/>
              </p:nvGrpSpPr>
              <p:grpSpPr>
                <a:xfrm>
                  <a:off x="7455906" y="957963"/>
                  <a:ext cx="3975583" cy="2849324"/>
                  <a:chOff x="738775" y="572033"/>
                  <a:chExt cx="3018726" cy="2629570"/>
                </a:xfrm>
              </p:grpSpPr>
              <p:cxnSp>
                <p:nvCxnSpPr>
                  <p:cNvPr id="85" name="Straight Connector 84">
                    <a:extLst>
                      <a:ext uri="{FF2B5EF4-FFF2-40B4-BE49-F238E27FC236}">
                        <a16:creationId xmlns:a16="http://schemas.microsoft.com/office/drawing/2014/main" id="{6A684AB1-0804-424E-BCC8-C133713E851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38775" y="572033"/>
                    <a:ext cx="2604813" cy="2629570"/>
                  </a:xfrm>
                  <a:prstGeom prst="line">
                    <a:avLst/>
                  </a:prstGeom>
                  <a:ln w="28575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6" name="TextBox 85">
                    <a:extLst>
                      <a:ext uri="{FF2B5EF4-FFF2-40B4-BE49-F238E27FC236}">
                        <a16:creationId xmlns:a16="http://schemas.microsoft.com/office/drawing/2014/main" id="{907901E4-C97E-4FD0-9993-A445CCDDCFE7}"/>
                      </a:ext>
                    </a:extLst>
                  </p:cNvPr>
                  <p:cNvSpPr txBox="1"/>
                  <p:nvPr/>
                </p:nvSpPr>
                <p:spPr>
                  <a:xfrm>
                    <a:off x="3016677" y="2461575"/>
                    <a:ext cx="740824" cy="24443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rPr>
                      <a:t>D = MRPL</a:t>
                    </a:r>
                  </a:p>
                </p:txBody>
              </p:sp>
            </p:grpSp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E8C020DC-E4CE-4D5F-92B7-97449F67533B}"/>
                    </a:ext>
                  </a:extLst>
                </p:cNvPr>
                <p:cNvSpPr txBox="1"/>
                <p:nvPr/>
              </p:nvSpPr>
              <p:spPr>
                <a:xfrm>
                  <a:off x="8439216" y="3776024"/>
                  <a:ext cx="645259" cy="26486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L</a:t>
                  </a:r>
                  <a:r>
                    <a: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M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5" name="TextBox 74">
                  <a:extLst>
                    <a:ext uri="{FF2B5EF4-FFF2-40B4-BE49-F238E27FC236}">
                      <a16:creationId xmlns:a16="http://schemas.microsoft.com/office/drawing/2014/main" id="{AC9EEF92-B551-4171-BE35-B466018CBBD8}"/>
                    </a:ext>
                  </a:extLst>
                </p:cNvPr>
                <p:cNvSpPr txBox="1"/>
                <p:nvPr/>
              </p:nvSpPr>
              <p:spPr>
                <a:xfrm>
                  <a:off x="6841597" y="2730403"/>
                  <a:ext cx="645259" cy="26486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W</a:t>
                  </a:r>
                  <a:r>
                    <a: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M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AD2BFCEB-5B1D-4186-A3C6-0632A893FE69}"/>
                    </a:ext>
                  </a:extLst>
                </p:cNvPr>
                <p:cNvSpPr txBox="1"/>
                <p:nvPr/>
              </p:nvSpPr>
              <p:spPr>
                <a:xfrm>
                  <a:off x="6551289" y="2291809"/>
                  <a:ext cx="1049866" cy="38846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W</a:t>
                  </a:r>
                  <a:r>
                    <a:rPr kumimoji="0" lang="en-GB" sz="1400" b="0" i="0" u="none" strike="noStrike" kern="1200" cap="none" spc="0" normalizeH="0" baseline="3000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Comp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77" name="TextBox 76">
                  <a:extLst>
                    <a:ext uri="{FF2B5EF4-FFF2-40B4-BE49-F238E27FC236}">
                      <a16:creationId xmlns:a16="http://schemas.microsoft.com/office/drawing/2014/main" id="{5C238EAA-A3C8-4B45-A4A8-C3E342F1B2CF}"/>
                    </a:ext>
                  </a:extLst>
                </p:cNvPr>
                <p:cNvSpPr txBox="1"/>
                <p:nvPr/>
              </p:nvSpPr>
              <p:spPr>
                <a:xfrm>
                  <a:off x="8919323" y="3780749"/>
                  <a:ext cx="800475" cy="37109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L</a:t>
                  </a:r>
                  <a:r>
                    <a:rPr kumimoji="0" lang="en-GB" sz="1400" b="0" i="0" u="none" strike="noStrike" kern="1200" cap="none" spc="0" normalizeH="0" baseline="3000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Comp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78" name="Straight Connector 77">
                  <a:extLst>
                    <a:ext uri="{FF2B5EF4-FFF2-40B4-BE49-F238E27FC236}">
                      <a16:creationId xmlns:a16="http://schemas.microsoft.com/office/drawing/2014/main" id="{C8DD597A-6EC0-47A3-9B67-40325F670B9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706839" y="1992082"/>
                  <a:ext cx="0" cy="1802106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>
                  <a:extLst>
                    <a:ext uri="{FF2B5EF4-FFF2-40B4-BE49-F238E27FC236}">
                      <a16:creationId xmlns:a16="http://schemas.microsoft.com/office/drawing/2014/main" id="{F380F89E-3C85-49EC-8C9E-695E7824735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468148" y="2874145"/>
                  <a:ext cx="1222023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>
                  <a:extLst>
                    <a:ext uri="{FF2B5EF4-FFF2-40B4-BE49-F238E27FC236}">
                      <a16:creationId xmlns:a16="http://schemas.microsoft.com/office/drawing/2014/main" id="{096DFD5B-49EB-4C3F-B9F1-394C0F950B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434446" y="3420041"/>
                  <a:ext cx="519048" cy="0"/>
                </a:xfrm>
                <a:prstGeom prst="line">
                  <a:avLst/>
                </a:prstGeom>
                <a:ln w="28575">
                  <a:solidFill>
                    <a:schemeClr val="accent5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>
                  <a:extLst>
                    <a:ext uri="{FF2B5EF4-FFF2-40B4-BE49-F238E27FC236}">
                      <a16:creationId xmlns:a16="http://schemas.microsoft.com/office/drawing/2014/main" id="{296A9964-19C5-45AD-BE31-D7C53D6C285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9278396" y="2465987"/>
                  <a:ext cx="0" cy="132243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2" name="Straight Connector 81">
                  <a:extLst>
                    <a:ext uri="{FF2B5EF4-FFF2-40B4-BE49-F238E27FC236}">
                      <a16:creationId xmlns:a16="http://schemas.microsoft.com/office/drawing/2014/main" id="{131E3A3F-80F6-4A2D-BAFF-00E3C4CA3F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951382" y="3088821"/>
                  <a:ext cx="2112" cy="331220"/>
                </a:xfrm>
                <a:prstGeom prst="line">
                  <a:avLst/>
                </a:prstGeom>
                <a:ln w="28575">
                  <a:solidFill>
                    <a:schemeClr val="accent5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D8E26C0F-1EB2-4881-8507-3A4B0E1C8A16}"/>
                    </a:ext>
                  </a:extLst>
                </p:cNvPr>
                <p:cNvSpPr txBox="1"/>
                <p:nvPr/>
              </p:nvSpPr>
              <p:spPr>
                <a:xfrm>
                  <a:off x="6576827" y="3240141"/>
                  <a:ext cx="1049866" cy="26486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W</a:t>
                  </a:r>
                  <a:r>
                    <a:rPr kumimoji="0" lang="en-GB" sz="1400" b="0" i="0" u="none" strike="noStrike" kern="1200" cap="none" spc="0" normalizeH="0" baseline="3000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Min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84" name="Straight Connector 83">
                  <a:extLst>
                    <a:ext uri="{FF2B5EF4-FFF2-40B4-BE49-F238E27FC236}">
                      <a16:creationId xmlns:a16="http://schemas.microsoft.com/office/drawing/2014/main" id="{8ED2A341-BC35-4048-A300-647A7E31243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434446" y="2465987"/>
                  <a:ext cx="184395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E2947ED6-91E4-45F4-8FC5-52D512C9E7FA}"/>
                  </a:ext>
                </a:extLst>
              </p:cNvPr>
              <p:cNvCxnSpPr/>
              <p:nvPr/>
            </p:nvCxnSpPr>
            <p:spPr>
              <a:xfrm flipV="1">
                <a:off x="3638244" y="2504661"/>
                <a:ext cx="3423065" cy="2592482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A2A01531-C24C-444E-8B91-DB954B3F8C0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22605" y="4109469"/>
                <a:ext cx="688086" cy="1030140"/>
              </a:xfrm>
              <a:prstGeom prst="line">
                <a:avLst/>
              </a:prstGeom>
              <a:ln w="28575">
                <a:solidFill>
                  <a:schemeClr val="accent5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A3B77028-BA34-472B-A66C-8CC21D8822B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307891" y="1196317"/>
                <a:ext cx="1988919" cy="2949709"/>
              </a:xfrm>
              <a:prstGeom prst="line">
                <a:avLst/>
              </a:prstGeom>
              <a:ln w="28575">
                <a:solidFill>
                  <a:schemeClr val="accent5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B26926B5-1FB4-4E07-8C98-FA91D2352FD0}"/>
                </a:ext>
              </a:extLst>
            </p:cNvPr>
            <p:cNvGrpSpPr/>
            <p:nvPr/>
          </p:nvGrpSpPr>
          <p:grpSpPr>
            <a:xfrm>
              <a:off x="1983979" y="963492"/>
              <a:ext cx="1268005" cy="1540124"/>
              <a:chOff x="5403646" y="1923745"/>
              <a:chExt cx="2508832" cy="1752699"/>
            </a:xfrm>
          </p:grpSpPr>
          <p:sp>
            <p:nvSpPr>
              <p:cNvPr id="60" name="Isosceles Triangle 59">
                <a:extLst>
                  <a:ext uri="{FF2B5EF4-FFF2-40B4-BE49-F238E27FC236}">
                    <a16:creationId xmlns:a16="http://schemas.microsoft.com/office/drawing/2014/main" id="{C5BF9886-EFB1-4E65-A11A-B6F40FA3AFA8}"/>
                  </a:ext>
                </a:extLst>
              </p:cNvPr>
              <p:cNvSpPr/>
              <p:nvPr/>
            </p:nvSpPr>
            <p:spPr>
              <a:xfrm rot="5400000">
                <a:off x="5415896" y="2598460"/>
                <a:ext cx="1065734" cy="1090233"/>
              </a:xfrm>
              <a:prstGeom prst="triangle">
                <a:avLst>
                  <a:gd name="adj" fmla="val 53932"/>
                </a:avLst>
              </a:prstGeom>
              <a:solidFill>
                <a:srgbClr val="FF0000">
                  <a:alpha val="50196"/>
                </a:srgb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F4FC6F63-E729-44DA-A051-D3F6ED92607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40134" y="2681439"/>
                <a:ext cx="670505" cy="43406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CE7CC04-53C7-46AA-8911-C845712C5A30}"/>
                  </a:ext>
                </a:extLst>
              </p:cNvPr>
              <p:cNvSpPr txBox="1"/>
              <p:nvPr/>
            </p:nvSpPr>
            <p:spPr>
              <a:xfrm>
                <a:off x="5844836" y="1923745"/>
                <a:ext cx="2067642" cy="8342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DWL Persists</a:t>
                </a:r>
              </a:p>
            </p:txBody>
          </p:sp>
        </p:grp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2F5FE5EA-32F2-439D-AE09-A37AC65A17A2}"/>
              </a:ext>
            </a:extLst>
          </p:cNvPr>
          <p:cNvGrpSpPr/>
          <p:nvPr/>
        </p:nvGrpSpPr>
        <p:grpSpPr>
          <a:xfrm>
            <a:off x="8842148" y="4020554"/>
            <a:ext cx="3401022" cy="2781834"/>
            <a:chOff x="6074924" y="324358"/>
            <a:chExt cx="5298002" cy="4704144"/>
          </a:xfrm>
        </p:grpSpPr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DA2C2249-64F9-45DD-B5C3-E873E839BAC2}"/>
                </a:ext>
              </a:extLst>
            </p:cNvPr>
            <p:cNvGrpSpPr/>
            <p:nvPr/>
          </p:nvGrpSpPr>
          <p:grpSpPr>
            <a:xfrm>
              <a:off x="6074924" y="324358"/>
              <a:ext cx="5298002" cy="4704144"/>
              <a:chOff x="2431743" y="115727"/>
              <a:chExt cx="7171811" cy="5620307"/>
            </a:xfrm>
          </p:grpSpPr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FDDC0F31-8726-4898-A741-44329AD77CB5}"/>
                  </a:ext>
                </a:extLst>
              </p:cNvPr>
              <p:cNvGrpSpPr/>
              <p:nvPr/>
            </p:nvGrpSpPr>
            <p:grpSpPr>
              <a:xfrm>
                <a:off x="2431743" y="115727"/>
                <a:ext cx="7171811" cy="5620307"/>
                <a:chOff x="6536139" y="198335"/>
                <a:chExt cx="5409952" cy="4048203"/>
              </a:xfrm>
            </p:grpSpPr>
            <p:sp>
              <p:nvSpPr>
                <p:cNvPr id="99" name="Rectangle 98">
                  <a:extLst>
                    <a:ext uri="{FF2B5EF4-FFF2-40B4-BE49-F238E27FC236}">
                      <a16:creationId xmlns:a16="http://schemas.microsoft.com/office/drawing/2014/main" id="{128707DE-8E21-4AEE-89F9-AA0632B782D2}"/>
                    </a:ext>
                  </a:extLst>
                </p:cNvPr>
                <p:cNvSpPr/>
                <p:nvPr/>
              </p:nvSpPr>
              <p:spPr>
                <a:xfrm>
                  <a:off x="6674593" y="198335"/>
                  <a:ext cx="5058919" cy="4048203"/>
                </a:xfrm>
                <a:prstGeom prst="rect">
                  <a:avLst/>
                </a:prstGeom>
                <a:solidFill>
                  <a:srgbClr val="FFFFFF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CEC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100" name="Straight Connector 99">
                  <a:extLst>
                    <a:ext uri="{FF2B5EF4-FFF2-40B4-BE49-F238E27FC236}">
                      <a16:creationId xmlns:a16="http://schemas.microsoft.com/office/drawing/2014/main" id="{3936D07E-C9B6-4950-86A5-7E5C232B2F1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46245" y="334175"/>
                  <a:ext cx="5" cy="3442202"/>
                </a:xfrm>
                <a:prstGeom prst="line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>
                  <a:extLst>
                    <a:ext uri="{FF2B5EF4-FFF2-40B4-BE49-F238E27FC236}">
                      <a16:creationId xmlns:a16="http://schemas.microsoft.com/office/drawing/2014/main" id="{7C25CD48-F253-451C-B564-CA0915B6B33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446250" y="3786375"/>
                  <a:ext cx="3720382" cy="0"/>
                </a:xfrm>
                <a:prstGeom prst="line">
                  <a:avLst/>
                </a:prstGeom>
                <a:ln w="28575">
                  <a:solidFill>
                    <a:schemeClr val="tx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2" name="TextBox 101">
                  <a:extLst>
                    <a:ext uri="{FF2B5EF4-FFF2-40B4-BE49-F238E27FC236}">
                      <a16:creationId xmlns:a16="http://schemas.microsoft.com/office/drawing/2014/main" id="{6F28ABF3-4F8A-458B-95B3-344C24D69E8C}"/>
                    </a:ext>
                  </a:extLst>
                </p:cNvPr>
                <p:cNvSpPr txBox="1"/>
                <p:nvPr/>
              </p:nvSpPr>
              <p:spPr>
                <a:xfrm>
                  <a:off x="9195338" y="3762659"/>
                  <a:ext cx="2750753" cy="44788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Quantity of Labour</a:t>
                  </a:r>
                </a:p>
              </p:txBody>
            </p:sp>
            <p:sp>
              <p:nvSpPr>
                <p:cNvPr id="103" name="TextBox 102">
                  <a:extLst>
                    <a:ext uri="{FF2B5EF4-FFF2-40B4-BE49-F238E27FC236}">
                      <a16:creationId xmlns:a16="http://schemas.microsoft.com/office/drawing/2014/main" id="{5FFBF07D-6946-45CA-AFDF-868C4A07C16D}"/>
                    </a:ext>
                  </a:extLst>
                </p:cNvPr>
                <p:cNvSpPr txBox="1"/>
                <p:nvPr/>
              </p:nvSpPr>
              <p:spPr>
                <a:xfrm>
                  <a:off x="6576545" y="284135"/>
                  <a:ext cx="1049853" cy="76140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Wage Rate</a:t>
                  </a:r>
                </a:p>
              </p:txBody>
            </p:sp>
            <p:grpSp>
              <p:nvGrpSpPr>
                <p:cNvPr id="104" name="Group 103">
                  <a:extLst>
                    <a:ext uri="{FF2B5EF4-FFF2-40B4-BE49-F238E27FC236}">
                      <a16:creationId xmlns:a16="http://schemas.microsoft.com/office/drawing/2014/main" id="{CD0C8513-4BDE-4D0A-BC7D-D049ECCEB90F}"/>
                    </a:ext>
                  </a:extLst>
                </p:cNvPr>
                <p:cNvGrpSpPr/>
                <p:nvPr/>
              </p:nvGrpSpPr>
              <p:grpSpPr>
                <a:xfrm>
                  <a:off x="9655583" y="802206"/>
                  <a:ext cx="1340957" cy="1701619"/>
                  <a:chOff x="5685535" y="2133370"/>
                  <a:chExt cx="1642621" cy="1791669"/>
                </a:xfrm>
              </p:grpSpPr>
              <p:sp>
                <p:nvSpPr>
                  <p:cNvPr id="121" name="TextBox 120">
                    <a:extLst>
                      <a:ext uri="{FF2B5EF4-FFF2-40B4-BE49-F238E27FC236}">
                        <a16:creationId xmlns:a16="http://schemas.microsoft.com/office/drawing/2014/main" id="{50559A1F-B504-4EF6-9D5A-7F844FF09FE1}"/>
                      </a:ext>
                    </a:extLst>
                  </p:cNvPr>
                  <p:cNvSpPr txBox="1"/>
                  <p:nvPr/>
                </p:nvSpPr>
                <p:spPr>
                  <a:xfrm>
                    <a:off x="6142208" y="3123341"/>
                    <a:ext cx="1185948" cy="80169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rPr>
                      <a:t>ACL (=S)</a:t>
                    </a:r>
                  </a:p>
                </p:txBody>
              </p:sp>
              <p:sp>
                <p:nvSpPr>
                  <p:cNvPr id="122" name="TextBox 121">
                    <a:extLst>
                      <a:ext uri="{FF2B5EF4-FFF2-40B4-BE49-F238E27FC236}">
                        <a16:creationId xmlns:a16="http://schemas.microsoft.com/office/drawing/2014/main" id="{785984B7-6206-469F-972A-6517EB18E217}"/>
                      </a:ext>
                    </a:extLst>
                  </p:cNvPr>
                  <p:cNvSpPr txBox="1"/>
                  <p:nvPr/>
                </p:nvSpPr>
                <p:spPr>
                  <a:xfrm>
                    <a:off x="5685535" y="2133370"/>
                    <a:ext cx="1185944" cy="47158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9900FF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rPr>
                      <a:t>MCL</a:t>
                    </a:r>
                  </a:p>
                </p:txBody>
              </p:sp>
            </p:grpSp>
            <p:grpSp>
              <p:nvGrpSpPr>
                <p:cNvPr id="105" name="Group 104">
                  <a:extLst>
                    <a:ext uri="{FF2B5EF4-FFF2-40B4-BE49-F238E27FC236}">
                      <a16:creationId xmlns:a16="http://schemas.microsoft.com/office/drawing/2014/main" id="{DF851FE5-1274-48A9-A428-08C2BBF8C803}"/>
                    </a:ext>
                  </a:extLst>
                </p:cNvPr>
                <p:cNvGrpSpPr/>
                <p:nvPr/>
              </p:nvGrpSpPr>
              <p:grpSpPr>
                <a:xfrm>
                  <a:off x="7468149" y="1742419"/>
                  <a:ext cx="2996138" cy="2051771"/>
                  <a:chOff x="748071" y="1295988"/>
                  <a:chExt cx="2275018" cy="1893526"/>
                </a:xfrm>
              </p:grpSpPr>
              <p:cxnSp>
                <p:nvCxnSpPr>
                  <p:cNvPr id="119" name="Straight Connector 118">
                    <a:extLst>
                      <a:ext uri="{FF2B5EF4-FFF2-40B4-BE49-F238E27FC236}">
                        <a16:creationId xmlns:a16="http://schemas.microsoft.com/office/drawing/2014/main" id="{15F04EC3-E39A-43E9-9ACA-ABD2606377F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48071" y="1295988"/>
                    <a:ext cx="1682779" cy="1893526"/>
                  </a:xfrm>
                  <a:prstGeom prst="line">
                    <a:avLst/>
                  </a:prstGeom>
                  <a:ln w="28575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0" name="TextBox 119">
                    <a:extLst>
                      <a:ext uri="{FF2B5EF4-FFF2-40B4-BE49-F238E27FC236}">
                        <a16:creationId xmlns:a16="http://schemas.microsoft.com/office/drawing/2014/main" id="{BD70CA1D-7A5A-4DEE-BB58-BDCB7A21352C}"/>
                      </a:ext>
                    </a:extLst>
                  </p:cNvPr>
                  <p:cNvSpPr txBox="1"/>
                  <p:nvPr/>
                </p:nvSpPr>
                <p:spPr>
                  <a:xfrm>
                    <a:off x="2282265" y="2485346"/>
                    <a:ext cx="740824" cy="70268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rPr>
                      <a:t>D = MRPL</a:t>
                    </a:r>
                  </a:p>
                </p:txBody>
              </p:sp>
            </p:grpSp>
            <p:sp>
              <p:nvSpPr>
                <p:cNvPr id="106" name="TextBox 105">
                  <a:extLst>
                    <a:ext uri="{FF2B5EF4-FFF2-40B4-BE49-F238E27FC236}">
                      <a16:creationId xmlns:a16="http://schemas.microsoft.com/office/drawing/2014/main" id="{1A7B96FF-3E70-4631-ADEF-95ED9CCC2D6A}"/>
                    </a:ext>
                  </a:extLst>
                </p:cNvPr>
                <p:cNvSpPr txBox="1"/>
                <p:nvPr/>
              </p:nvSpPr>
              <p:spPr>
                <a:xfrm>
                  <a:off x="8074613" y="3796738"/>
                  <a:ext cx="645259" cy="44788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L</a:t>
                  </a:r>
                  <a:r>
                    <a: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M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7" name="TextBox 106">
                  <a:extLst>
                    <a:ext uri="{FF2B5EF4-FFF2-40B4-BE49-F238E27FC236}">
                      <a16:creationId xmlns:a16="http://schemas.microsoft.com/office/drawing/2014/main" id="{B31E809F-0D27-40D7-836C-389810181FC4}"/>
                    </a:ext>
                  </a:extLst>
                </p:cNvPr>
                <p:cNvSpPr txBox="1"/>
                <p:nvPr/>
              </p:nvSpPr>
              <p:spPr>
                <a:xfrm>
                  <a:off x="6740599" y="2947434"/>
                  <a:ext cx="742595" cy="44788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W</a:t>
                  </a:r>
                  <a:r>
                    <a:rPr kumimoji="0" lang="en-GB" sz="1400" b="0" i="0" u="none" strike="noStrike" kern="1200" cap="none" spc="0" normalizeH="0" baseline="3000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M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8" name="TextBox 107">
                  <a:extLst>
                    <a:ext uri="{FF2B5EF4-FFF2-40B4-BE49-F238E27FC236}">
                      <a16:creationId xmlns:a16="http://schemas.microsoft.com/office/drawing/2014/main" id="{8F22DE7D-8CF5-45EF-93D2-892522C8DFC7}"/>
                    </a:ext>
                  </a:extLst>
                </p:cNvPr>
                <p:cNvSpPr txBox="1"/>
                <p:nvPr/>
              </p:nvSpPr>
              <p:spPr>
                <a:xfrm>
                  <a:off x="6539511" y="2620120"/>
                  <a:ext cx="1049866" cy="6568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W</a:t>
                  </a:r>
                  <a:r>
                    <a:rPr kumimoji="0" lang="en-GB" sz="1400" b="0" i="0" u="none" strike="noStrike" kern="1200" cap="none" spc="0" normalizeH="0" baseline="3000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Comp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109" name="TextBox 108">
                  <a:extLst>
                    <a:ext uri="{FF2B5EF4-FFF2-40B4-BE49-F238E27FC236}">
                      <a16:creationId xmlns:a16="http://schemas.microsoft.com/office/drawing/2014/main" id="{8A6631BD-C109-49EC-8DB4-4916F711F7DB}"/>
                    </a:ext>
                  </a:extLst>
                </p:cNvPr>
                <p:cNvSpPr txBox="1"/>
                <p:nvPr/>
              </p:nvSpPr>
              <p:spPr>
                <a:xfrm>
                  <a:off x="8543700" y="3780750"/>
                  <a:ext cx="944933" cy="44788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L</a:t>
                  </a:r>
                  <a:r>
                    <a:rPr kumimoji="0" lang="en-GB" sz="1400" b="0" i="0" u="none" strike="noStrike" kern="1200" cap="none" spc="0" normalizeH="0" baseline="3000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Comp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110" name="Straight Connector 109">
                  <a:extLst>
                    <a:ext uri="{FF2B5EF4-FFF2-40B4-BE49-F238E27FC236}">
                      <a16:creationId xmlns:a16="http://schemas.microsoft.com/office/drawing/2014/main" id="{AC7C4892-6723-4D39-9EF6-59069313570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718635" y="2867269"/>
                  <a:ext cx="0" cy="92692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>
                  <a:extLst>
                    <a:ext uri="{FF2B5EF4-FFF2-40B4-BE49-F238E27FC236}">
                      <a16:creationId xmlns:a16="http://schemas.microsoft.com/office/drawing/2014/main" id="{67427774-9EAD-4910-A2F4-FB7E3229A9F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468149" y="3142531"/>
                  <a:ext cx="86356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>
                  <a:extLst>
                    <a:ext uri="{FF2B5EF4-FFF2-40B4-BE49-F238E27FC236}">
                      <a16:creationId xmlns:a16="http://schemas.microsoft.com/office/drawing/2014/main" id="{12D85C29-8C92-41F8-B177-C1C9F516B00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457577" y="2175628"/>
                  <a:ext cx="2179066" cy="0"/>
                </a:xfrm>
                <a:prstGeom prst="line">
                  <a:avLst/>
                </a:prstGeom>
                <a:ln w="28575">
                  <a:solidFill>
                    <a:schemeClr val="accent5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>
                  <a:extLst>
                    <a:ext uri="{FF2B5EF4-FFF2-40B4-BE49-F238E27FC236}">
                      <a16:creationId xmlns:a16="http://schemas.microsoft.com/office/drawing/2014/main" id="{F1732C57-710C-409F-9734-979ED1CBD69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331709" y="2471750"/>
                  <a:ext cx="0" cy="132243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>
                  <a:extLst>
                    <a:ext uri="{FF2B5EF4-FFF2-40B4-BE49-F238E27FC236}">
                      <a16:creationId xmlns:a16="http://schemas.microsoft.com/office/drawing/2014/main" id="{BB20DA0B-96DF-4791-99FC-5651F068AA5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640627" y="651233"/>
                  <a:ext cx="0" cy="1518915"/>
                </a:xfrm>
                <a:prstGeom prst="line">
                  <a:avLst/>
                </a:prstGeom>
                <a:ln w="28575">
                  <a:solidFill>
                    <a:schemeClr val="accent5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5" name="TextBox 114">
                  <a:extLst>
                    <a:ext uri="{FF2B5EF4-FFF2-40B4-BE49-F238E27FC236}">
                      <a16:creationId xmlns:a16="http://schemas.microsoft.com/office/drawing/2014/main" id="{7039B628-788B-4D1D-B04C-D53E42265DE5}"/>
                    </a:ext>
                  </a:extLst>
                </p:cNvPr>
                <p:cNvSpPr txBox="1"/>
                <p:nvPr/>
              </p:nvSpPr>
              <p:spPr>
                <a:xfrm>
                  <a:off x="6536139" y="1811970"/>
                  <a:ext cx="1049866" cy="44788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W</a:t>
                  </a:r>
                  <a:r>
                    <a:rPr kumimoji="0" lang="en-GB" sz="1400" b="0" i="0" u="none" strike="noStrike" kern="1200" cap="none" spc="0" normalizeH="0" baseline="3000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Min</a:t>
                  </a:r>
                  <a:endParaRPr kumimoji="0" lang="en-GB" sz="1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cxnSp>
              <p:nvCxnSpPr>
                <p:cNvPr id="116" name="Straight Connector 115">
                  <a:extLst>
                    <a:ext uri="{FF2B5EF4-FFF2-40B4-BE49-F238E27FC236}">
                      <a16:creationId xmlns:a16="http://schemas.microsoft.com/office/drawing/2014/main" id="{E83A06EC-DACB-4C0B-9095-59BCFC0E540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458015" y="2867269"/>
                  <a:ext cx="1217713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>
                  <a:extLst>
                    <a:ext uri="{FF2B5EF4-FFF2-40B4-BE49-F238E27FC236}">
                      <a16:creationId xmlns:a16="http://schemas.microsoft.com/office/drawing/2014/main" id="{C83C4F4B-6F1E-42AB-889D-DC1C7D4525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935033" y="2166043"/>
                  <a:ext cx="0" cy="161005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8" name="TextBox 117">
                  <a:extLst>
                    <a:ext uri="{FF2B5EF4-FFF2-40B4-BE49-F238E27FC236}">
                      <a16:creationId xmlns:a16="http://schemas.microsoft.com/office/drawing/2014/main" id="{B9EF9B1A-1000-4D5F-8F33-5DD400AECC9A}"/>
                    </a:ext>
                  </a:extLst>
                </p:cNvPr>
                <p:cNvSpPr txBox="1"/>
                <p:nvPr/>
              </p:nvSpPr>
              <p:spPr>
                <a:xfrm>
                  <a:off x="7555485" y="3774537"/>
                  <a:ext cx="737943" cy="44788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0" b="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L</a:t>
                  </a:r>
                  <a:r>
                    <a:rPr kumimoji="0" lang="en-GB" sz="1400" b="0" i="0" u="none" strike="noStrike" kern="1200" cap="none" spc="0" normalizeH="0" baseline="3000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Min</a:t>
                  </a:r>
                  <a:endParaRPr kumimoji="0" lang="en-GB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72CC72D4-5037-4668-86E5-2C034048AE94}"/>
                  </a:ext>
                </a:extLst>
              </p:cNvPr>
              <p:cNvCxnSpPr/>
              <p:nvPr/>
            </p:nvCxnSpPr>
            <p:spPr>
              <a:xfrm flipV="1">
                <a:off x="3638244" y="2504661"/>
                <a:ext cx="3423065" cy="2592482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1B1D15CE-79CB-4C44-8BF9-C9C24B9CA28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560004" y="243384"/>
                <a:ext cx="339914" cy="515258"/>
              </a:xfrm>
              <a:prstGeom prst="line">
                <a:avLst/>
              </a:prstGeom>
              <a:ln w="28575">
                <a:solidFill>
                  <a:schemeClr val="accent5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AD5CB297-48AC-4A3E-9AE0-A39ED57BD0C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60537" y="797993"/>
                <a:ext cx="2881454" cy="4255775"/>
              </a:xfrm>
              <a:prstGeom prst="line">
                <a:avLst/>
              </a:prstGeom>
              <a:ln w="28575">
                <a:solidFill>
                  <a:schemeClr val="accent5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6A7A4364-7168-413C-8783-69B20959CDB6}"/>
                </a:ext>
              </a:extLst>
            </p:cNvPr>
            <p:cNvGrpSpPr/>
            <p:nvPr/>
          </p:nvGrpSpPr>
          <p:grpSpPr>
            <a:xfrm>
              <a:off x="7362597" y="1579383"/>
              <a:ext cx="1045447" cy="2467633"/>
              <a:chOff x="5282816" y="1845401"/>
              <a:chExt cx="1578255" cy="1831043"/>
            </a:xfrm>
          </p:grpSpPr>
          <p:sp>
            <p:nvSpPr>
              <p:cNvPr id="92" name="Isosceles Triangle 91">
                <a:extLst>
                  <a:ext uri="{FF2B5EF4-FFF2-40B4-BE49-F238E27FC236}">
                    <a16:creationId xmlns:a16="http://schemas.microsoft.com/office/drawing/2014/main" id="{972C859B-8ED6-41D5-A271-1CCE9D324FC9}"/>
                  </a:ext>
                </a:extLst>
              </p:cNvPr>
              <p:cNvSpPr/>
              <p:nvPr/>
            </p:nvSpPr>
            <p:spPr>
              <a:xfrm rot="5400000">
                <a:off x="5415896" y="2598460"/>
                <a:ext cx="1065734" cy="1090233"/>
              </a:xfrm>
              <a:prstGeom prst="triangle">
                <a:avLst>
                  <a:gd name="adj" fmla="val 55880"/>
                </a:avLst>
              </a:prstGeom>
              <a:solidFill>
                <a:srgbClr val="FF0000">
                  <a:alpha val="50196"/>
                </a:srgb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9EE41B74-75C9-457A-B1FB-D8B5B43CAA0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40135" y="2439394"/>
                <a:ext cx="66524" cy="67611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F294A111-D257-4572-801E-413DF6AA8EDE}"/>
                  </a:ext>
                </a:extLst>
              </p:cNvPr>
              <p:cNvSpPr txBox="1"/>
              <p:nvPr/>
            </p:nvSpPr>
            <p:spPr>
              <a:xfrm>
                <a:off x="5282816" y="1845401"/>
                <a:ext cx="1578255" cy="65652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Bigger DWL!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4286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7FD6DC9-63CD-4250-9D0D-DF55FB52098E}"/>
              </a:ext>
            </a:extLst>
          </p:cNvPr>
          <p:cNvSpPr/>
          <p:nvPr/>
        </p:nvSpPr>
        <p:spPr>
          <a:xfrm>
            <a:off x="240632" y="298187"/>
            <a:ext cx="5096265" cy="3969016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1524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93CDB0-B39C-41E0-ACC9-52D181E2B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466" y="449181"/>
            <a:ext cx="4829483" cy="1100440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FFFFFF"/>
                </a:solidFill>
              </a:rPr>
              <a:t>Where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89634-F490-454D-A9C7-52DD76EC5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836" y="1437327"/>
            <a:ext cx="4936478" cy="2584548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FFFFFF"/>
                </a:solidFill>
              </a:rPr>
              <a:t>Don’t forget to </a:t>
            </a:r>
            <a:r>
              <a:rPr lang="en-GB" sz="2400" b="1" dirty="0">
                <a:solidFill>
                  <a:srgbClr val="FF0000"/>
                </a:solidFill>
              </a:rPr>
              <a:t>SUBSCRIBE!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FFFF"/>
                </a:solidFill>
              </a:rPr>
              <a:t>Visit our website: </a:t>
            </a:r>
            <a:r>
              <a:rPr lang="en-GB" sz="1800" b="1" u="sng" dirty="0">
                <a:solidFill>
                  <a:srgbClr val="FFFFFF"/>
                </a:solidFill>
              </a:rPr>
              <a:t>www.smootheconomics.co.uk</a:t>
            </a:r>
          </a:p>
          <a:p>
            <a:pPr marL="457200" lvl="1" indent="0">
              <a:buNone/>
            </a:pPr>
            <a:r>
              <a:rPr lang="en-GB" sz="1800" dirty="0">
                <a:solidFill>
                  <a:srgbClr val="FFFFFF"/>
                </a:solidFill>
              </a:rPr>
              <a:t>Find more resources, extension materials, details of courses, competitions, and more!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FFFFFF"/>
                </a:solidFill>
              </a:rPr>
              <a:t>Follow our socials:</a:t>
            </a:r>
          </a:p>
          <a:p>
            <a:pPr marL="457200" lvl="1" indent="0">
              <a:buNone/>
            </a:pPr>
            <a:r>
              <a:rPr lang="en-GB" sz="1800" dirty="0">
                <a:solidFill>
                  <a:srgbClr val="FFFFFF"/>
                </a:solidFill>
              </a:rPr>
              <a:t>Instagram: @</a:t>
            </a:r>
            <a:r>
              <a:rPr lang="en-GB" sz="1800" dirty="0" err="1">
                <a:solidFill>
                  <a:srgbClr val="FFFFFF"/>
                </a:solidFill>
              </a:rPr>
              <a:t>smootheconomics</a:t>
            </a:r>
            <a:endParaRPr lang="en-GB" sz="1800" dirty="0">
              <a:solidFill>
                <a:srgbClr val="FFFFFF"/>
              </a:solidFill>
            </a:endParaRPr>
          </a:p>
          <a:p>
            <a:pPr marL="457200" lvl="1" indent="0">
              <a:buNone/>
            </a:pPr>
            <a:r>
              <a:rPr lang="en-GB" sz="1800" dirty="0">
                <a:solidFill>
                  <a:srgbClr val="FFFFFF"/>
                </a:solidFill>
              </a:rPr>
              <a:t>Twitter: @</a:t>
            </a:r>
            <a:r>
              <a:rPr lang="en-GB" sz="1800" dirty="0" err="1">
                <a:solidFill>
                  <a:srgbClr val="FFFFFF"/>
                </a:solidFill>
              </a:rPr>
              <a:t>SmoothEconomics</a:t>
            </a:r>
            <a:endParaRPr lang="en-GB" sz="1800" dirty="0">
              <a:solidFill>
                <a:srgbClr val="FFFFFF"/>
              </a:solidFill>
            </a:endParaRPr>
          </a:p>
          <a:p>
            <a:pPr marL="457200" lvl="1" indent="0">
              <a:buNone/>
            </a:pPr>
            <a:r>
              <a:rPr lang="en-GB" sz="1800" dirty="0">
                <a:solidFill>
                  <a:srgbClr val="FFFFFF"/>
                </a:solidFill>
              </a:rPr>
              <a:t>Facebook: @</a:t>
            </a:r>
            <a:r>
              <a:rPr lang="en-GB" sz="1800" dirty="0" err="1">
                <a:solidFill>
                  <a:srgbClr val="FFFFFF"/>
                </a:solidFill>
              </a:rPr>
              <a:t>SmoothEconomics</a:t>
            </a:r>
            <a:endParaRPr lang="en-GB" sz="18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GB" sz="1800" dirty="0"/>
          </a:p>
        </p:txBody>
      </p:sp>
      <p:pic>
        <p:nvPicPr>
          <p:cNvPr id="11" name="Picture 2" descr="Social Media Icons Set Logo, Social Media Icons, Social Media ...">
            <a:extLst>
              <a:ext uri="{FF2B5EF4-FFF2-40B4-BE49-F238E27FC236}">
                <a16:creationId xmlns:a16="http://schemas.microsoft.com/office/drawing/2014/main" id="{ACAF7EC5-8CDB-49BB-A14C-03C8CB6144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0" t="2602" r="64107" b="68636"/>
          <a:stretch/>
        </p:blipFill>
        <p:spPr bwMode="auto">
          <a:xfrm>
            <a:off x="5586125" y="197110"/>
            <a:ext cx="2020824" cy="1926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Social Media Icons Set Logo, Social Media Icons, Social Media ...">
            <a:extLst>
              <a:ext uri="{FF2B5EF4-FFF2-40B4-BE49-F238E27FC236}">
                <a16:creationId xmlns:a16="http://schemas.microsoft.com/office/drawing/2014/main" id="{5A68899F-AF3D-402C-B36E-B90E335461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6" t="35695" r="64591" b="35543"/>
          <a:stretch/>
        </p:blipFill>
        <p:spPr bwMode="auto">
          <a:xfrm>
            <a:off x="5586125" y="2492103"/>
            <a:ext cx="3339959" cy="318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E98E312-83DA-4D63-8A06-32004EC743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52716" y="-1167661"/>
            <a:ext cx="4493844" cy="4493844"/>
          </a:xfrm>
          <a:prstGeom prst="rect">
            <a:avLst/>
          </a:prstGeom>
        </p:spPr>
      </p:pic>
      <p:pic>
        <p:nvPicPr>
          <p:cNvPr id="13" name="Picture 2" descr="Social Media Icons Set Logo, Social Media Icons, Social Media ...">
            <a:extLst>
              <a:ext uri="{FF2B5EF4-FFF2-40B4-BE49-F238E27FC236}">
                <a16:creationId xmlns:a16="http://schemas.microsoft.com/office/drawing/2014/main" id="{FC3F4619-623B-4D24-9990-A59DCBB892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18" t="2505" r="34919" b="68733"/>
          <a:stretch/>
        </p:blipFill>
        <p:spPr bwMode="auto">
          <a:xfrm>
            <a:off x="8666678" y="3757469"/>
            <a:ext cx="4366662" cy="4163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Social Media Icons Set Logo, Social Media Icons, Social Media ...">
            <a:extLst>
              <a:ext uri="{FF2B5EF4-FFF2-40B4-BE49-F238E27FC236}">
                <a16:creationId xmlns:a16="http://schemas.microsoft.com/office/drawing/2014/main" id="{B8A781EC-5981-4322-9EF7-8BCADDDD8E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08" t="2261" r="3729" b="68977"/>
          <a:stretch/>
        </p:blipFill>
        <p:spPr bwMode="auto">
          <a:xfrm>
            <a:off x="1712708" y="4323088"/>
            <a:ext cx="4736218" cy="4516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2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7EB7F-192E-469A-9A81-C292999A2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Intro to Monopsony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E20BD14-672F-4172-B84C-DFA0BDF738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en-GB" sz="2000" dirty="0">
                <a:solidFill>
                  <a:schemeClr val="bg1"/>
                </a:solidFill>
              </a:rPr>
              <a:t>Monopsony</a:t>
            </a:r>
          </a:p>
          <a:p>
            <a:pPr algn="l"/>
            <a:r>
              <a:rPr lang="en-GB" sz="2000" dirty="0">
                <a:solidFill>
                  <a:schemeClr val="bg1"/>
                </a:solidFill>
              </a:rPr>
              <a:t>Mr O’Grady</a:t>
            </a:r>
          </a:p>
        </p:txBody>
      </p:sp>
      <p:sp>
        <p:nvSpPr>
          <p:cNvPr id="16" name="Freeform: Shape 1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6">
            <a:extLst>
              <a:ext uri="{FF2B5EF4-FFF2-40B4-BE49-F238E27FC236}">
                <a16:creationId xmlns:a16="http://schemas.microsoft.com/office/drawing/2014/main" id="{8D0DB074-2C64-454C-93E5-826B0DD14B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3236" y="271410"/>
            <a:ext cx="4479483" cy="447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10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F325F12-DD55-467D-9BA3-6AF84A6E8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u="sng" dirty="0"/>
              <a:t>Intro to Monopsony</a:t>
            </a:r>
          </a:p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Definition:</a:t>
            </a:r>
            <a:r>
              <a:rPr lang="en-GB" dirty="0"/>
              <a:t> A monopsony exists when there is a sole buyer in the market.</a:t>
            </a:r>
          </a:p>
          <a:p>
            <a:pPr marL="457200" lvl="1" indent="0">
              <a:buNone/>
            </a:pPr>
            <a:r>
              <a:rPr lang="en-GB" altLang="en-US" dirty="0"/>
              <a:t>They are profit maximisers, who aim to minimise their costs, by paying their suppliers the lowest price possible, i.e. below the competitive rate P&lt;</a:t>
            </a:r>
            <a:r>
              <a:rPr lang="en-GB" altLang="en-US" dirty="0" err="1"/>
              <a:t>P</a:t>
            </a:r>
            <a:r>
              <a:rPr lang="en-GB" altLang="en-US" baseline="30000" dirty="0" err="1"/>
              <a:t>Comp</a:t>
            </a:r>
            <a:r>
              <a:rPr lang="en-GB" altLang="en-US" dirty="0"/>
              <a:t> (or W&lt;</a:t>
            </a:r>
            <a:r>
              <a:rPr lang="en-GB" altLang="en-US" dirty="0" err="1"/>
              <a:t>W</a:t>
            </a:r>
            <a:r>
              <a:rPr lang="en-GB" altLang="en-US" baseline="30000" dirty="0" err="1"/>
              <a:t>Comp</a:t>
            </a:r>
            <a:r>
              <a:rPr lang="en-GB" altLang="en-US" dirty="0"/>
              <a:t>)</a:t>
            </a:r>
            <a:endParaRPr lang="en-GB" dirty="0"/>
          </a:p>
          <a:p>
            <a:pPr marL="457200" lvl="1" indent="0">
              <a:buNone/>
            </a:pPr>
            <a:r>
              <a:rPr lang="en-GB" dirty="0"/>
              <a:t>Very few pure examples, but there are real examples of monopsonistic behaviour as companies can exploit their powers (often manifesting in labour or input markets)</a:t>
            </a:r>
          </a:p>
          <a:p>
            <a:pPr marL="457200" lvl="1" indent="0">
              <a:buNone/>
            </a:pPr>
            <a:r>
              <a:rPr lang="en-GB" b="1" dirty="0">
                <a:solidFill>
                  <a:schemeClr val="accent4"/>
                </a:solidFill>
              </a:rPr>
              <a:t>E.g. </a:t>
            </a:r>
            <a:r>
              <a:rPr lang="en-GB" dirty="0"/>
              <a:t>NHS and Doctors / Medicines, Supermarkets and </a:t>
            </a:r>
            <a:r>
              <a:rPr lang="en-GB" dirty="0" smtClean="0"/>
              <a:t>Milk/groceries, </a:t>
            </a:r>
            <a:r>
              <a:rPr lang="en-GB" dirty="0"/>
              <a:t>Government and Education (90% of teachers</a:t>
            </a:r>
            <a:r>
              <a:rPr lang="en-GB" dirty="0" smtClean="0"/>
              <a:t>), big businesses using sweatshops in developing countries, </a:t>
            </a:r>
            <a:r>
              <a:rPr lang="en-GB" dirty="0" err="1" smtClean="0"/>
              <a:t>Youtube</a:t>
            </a:r>
            <a:endParaRPr lang="en-GB" dirty="0"/>
          </a:p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Assumptions:</a:t>
            </a:r>
            <a:r>
              <a:rPr lang="en-GB" dirty="0"/>
              <a:t> </a:t>
            </a:r>
          </a:p>
          <a:p>
            <a:pPr marL="457200" lvl="1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Monopoly power in selling final products:</a:t>
            </a:r>
            <a:r>
              <a:rPr lang="en-GB" dirty="0">
                <a:solidFill>
                  <a:schemeClr val="accent1"/>
                </a:solidFill>
              </a:rPr>
              <a:t> </a:t>
            </a:r>
            <a:r>
              <a:rPr lang="en-GB" dirty="0"/>
              <a:t>Monopoly in selling a specialist product often implies a monopsony in purchasing of the specialist workers / input</a:t>
            </a:r>
          </a:p>
          <a:p>
            <a:pPr marL="914400" lvl="2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Government employer: </a:t>
            </a:r>
            <a:r>
              <a:rPr lang="en-GB" dirty="0"/>
              <a:t>no viable alternative employers / buyer for the role </a:t>
            </a:r>
          </a:p>
          <a:p>
            <a:pPr marL="457200" lvl="1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Unemployment/Inability to find a buyer: </a:t>
            </a:r>
            <a:r>
              <a:rPr lang="en-GB" dirty="0"/>
              <a:t>Someone that </a:t>
            </a:r>
            <a:r>
              <a:rPr lang="en-GB" dirty="0" smtClean="0"/>
              <a:t>has </a:t>
            </a:r>
            <a:r>
              <a:rPr lang="en-GB" dirty="0"/>
              <a:t>been rejected from numerous jobs may feel that a firm offering them a job is the only viable buyer of their labour and accept a wage less than the competitive rate </a:t>
            </a:r>
          </a:p>
          <a:p>
            <a:pPr marL="457200" lvl="1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Imperfect Information: </a:t>
            </a:r>
            <a:r>
              <a:rPr lang="en-GB" dirty="0"/>
              <a:t>Workers/suppliers may be unaware of the higher competitive wages/prices available </a:t>
            </a:r>
          </a:p>
          <a:p>
            <a:pPr marL="457200" lvl="1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Non price factors/Geographical Immobility: </a:t>
            </a:r>
            <a:r>
              <a:rPr lang="en-GB" dirty="0"/>
              <a:t>Non wage factors such as commute time or flexible working arrangements may give workers only one realistic option </a:t>
            </a:r>
          </a:p>
          <a:p>
            <a:pPr marL="457200" lvl="1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Difficulties in moving jobs/contracts: </a:t>
            </a:r>
            <a:r>
              <a:rPr lang="en-GB" dirty="0"/>
              <a:t>Occupational immobility and risk of moving jobs may mean firms can pay workers under the competitive rate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3917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7EB7F-192E-469A-9A81-C292999A2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Monopsony Equilibrium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E20BD14-672F-4172-B84C-DFA0BDF738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en-GB" sz="2000" dirty="0">
                <a:solidFill>
                  <a:schemeClr val="bg1"/>
                </a:solidFill>
              </a:rPr>
              <a:t>Monopsony</a:t>
            </a:r>
          </a:p>
          <a:p>
            <a:pPr algn="l"/>
            <a:r>
              <a:rPr lang="en-GB" sz="2000" dirty="0">
                <a:solidFill>
                  <a:schemeClr val="bg1"/>
                </a:solidFill>
              </a:rPr>
              <a:t>Mr O’Grady</a:t>
            </a:r>
          </a:p>
        </p:txBody>
      </p:sp>
      <p:sp>
        <p:nvSpPr>
          <p:cNvPr id="16" name="Freeform: Shape 1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6">
            <a:extLst>
              <a:ext uri="{FF2B5EF4-FFF2-40B4-BE49-F238E27FC236}">
                <a16:creationId xmlns:a16="http://schemas.microsoft.com/office/drawing/2014/main" id="{8D0DB074-2C64-454C-93E5-826B0DD14B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3236" y="271410"/>
            <a:ext cx="4479483" cy="447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05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F325F12-DD55-467D-9BA3-6AF84A6E8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97823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u="sng" dirty="0"/>
              <a:t>Monopsony Equilibrium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Diagram: </a:t>
            </a:r>
            <a:r>
              <a:rPr lang="en-GB" dirty="0"/>
              <a:t>We can analyse a monopsony’s power in a labour market diagram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09743-C338-4E5E-BF31-1BB1B46211F6}"/>
              </a:ext>
            </a:extLst>
          </p:cNvPr>
          <p:cNvSpPr txBox="1">
            <a:spLocks/>
          </p:cNvSpPr>
          <p:nvPr/>
        </p:nvSpPr>
        <p:spPr>
          <a:xfrm>
            <a:off x="-1" y="847225"/>
            <a:ext cx="7012984" cy="462914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GB" dirty="0"/>
              <a:t>In a competitive labour market, the equilibrium will be where D=S at </a:t>
            </a:r>
            <a:r>
              <a:rPr lang="en-GB" dirty="0" err="1"/>
              <a:t>L</a:t>
            </a:r>
            <a:r>
              <a:rPr lang="en-GB" baseline="30000" dirty="0" err="1"/>
              <a:t>Comp</a:t>
            </a:r>
            <a:r>
              <a:rPr lang="en-GB" dirty="0"/>
              <a:t>, </a:t>
            </a:r>
            <a:r>
              <a:rPr lang="en-GB" dirty="0" err="1"/>
              <a:t>W</a:t>
            </a:r>
            <a:r>
              <a:rPr lang="en-GB" baseline="30000" dirty="0" err="1"/>
              <a:t>Comp</a:t>
            </a:r>
            <a:endParaRPr lang="en-GB" dirty="0"/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dirty="0"/>
              <a:t>However, a monopsony, as the sole buyer, can pay lower wages (W</a:t>
            </a:r>
            <a:r>
              <a:rPr lang="en-GB" baseline="30000" dirty="0"/>
              <a:t>M</a:t>
            </a:r>
            <a:r>
              <a:rPr lang="en-GB" dirty="0"/>
              <a:t>) and employ fewer workers (L</a:t>
            </a:r>
            <a:r>
              <a:rPr lang="en-GB" baseline="30000" dirty="0"/>
              <a:t>M</a:t>
            </a:r>
            <a:r>
              <a:rPr lang="en-GB" dirty="0"/>
              <a:t>)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dirty="0"/>
              <a:t>W</a:t>
            </a:r>
            <a:r>
              <a:rPr lang="en-GB" baseline="30000" dirty="0"/>
              <a:t>M </a:t>
            </a:r>
            <a:r>
              <a:rPr lang="en-GB" dirty="0"/>
              <a:t>is well below the revenue that the marginal worker brings from the sale of their additional to output (MRPL)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dirty="0"/>
              <a:t>This is because W</a:t>
            </a:r>
            <a:r>
              <a:rPr lang="en-GB" baseline="30000" dirty="0"/>
              <a:t>M</a:t>
            </a:r>
            <a:r>
              <a:rPr lang="en-GB" dirty="0"/>
              <a:t> allows the monopsonist to hire the level of workers such that it is profit maximising (MCL/MFC = MRPL)</a:t>
            </a:r>
          </a:p>
          <a:p>
            <a:pPr marL="914400" lvl="2" indent="0">
              <a:buFont typeface="Arial" panose="020B0604020202020204" pitchFamily="34" charset="0"/>
              <a:buNone/>
            </a:pPr>
            <a:r>
              <a:rPr lang="en-GB" dirty="0"/>
              <a:t>MCL  or Marginal factor cost (MFC) is higher than the average cost of labour as the assumption of a single  price means that for firms to pay a higher wage to attract one more worker, they must pay all previous workers that same wage too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E85607F-B9B7-4D83-9B02-FE94DDBF7527}"/>
              </a:ext>
            </a:extLst>
          </p:cNvPr>
          <p:cNvGrpSpPr/>
          <p:nvPr/>
        </p:nvGrpSpPr>
        <p:grpSpPr>
          <a:xfrm>
            <a:off x="6921123" y="928539"/>
            <a:ext cx="5497505" cy="4294005"/>
            <a:chOff x="2555029" y="914401"/>
            <a:chExt cx="6487246" cy="4892310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0D3AEFD-4D4B-4158-8306-0246307DFCA4}"/>
                </a:ext>
              </a:extLst>
            </p:cNvPr>
            <p:cNvGrpSpPr/>
            <p:nvPr/>
          </p:nvGrpSpPr>
          <p:grpSpPr>
            <a:xfrm>
              <a:off x="2555029" y="914401"/>
              <a:ext cx="6487246" cy="4892310"/>
              <a:chOff x="6629133" y="773605"/>
              <a:chExt cx="4893556" cy="3523840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C1A0F02F-79FD-4A32-97FB-813060748C10}"/>
                  </a:ext>
                </a:extLst>
              </p:cNvPr>
              <p:cNvSpPr/>
              <p:nvPr/>
            </p:nvSpPr>
            <p:spPr>
              <a:xfrm>
                <a:off x="6704856" y="773605"/>
                <a:ext cx="4568335" cy="352384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CEC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CB348326-571D-471D-9AA4-457DD6B28E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250" y="872203"/>
                <a:ext cx="0" cy="2904174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5F6FE65C-8897-4922-8ABE-1B0B54CDD1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46250" y="3786375"/>
                <a:ext cx="3720382" cy="0"/>
              </a:xfrm>
              <a:prstGeom prst="line">
                <a:avLst/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20024CE-F4F6-4248-8DD1-87FB28E78CF5}"/>
                  </a:ext>
                </a:extLst>
              </p:cNvPr>
              <p:cNvSpPr txBox="1"/>
              <p:nvPr/>
            </p:nvSpPr>
            <p:spPr>
              <a:xfrm>
                <a:off x="10156726" y="3768253"/>
                <a:ext cx="1109552" cy="5098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Quantity of Labour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7A06D59-BF52-4C53-9B1F-3B4E7A47A676}"/>
                  </a:ext>
                </a:extLst>
              </p:cNvPr>
              <p:cNvSpPr txBox="1"/>
              <p:nvPr/>
            </p:nvSpPr>
            <p:spPr>
              <a:xfrm>
                <a:off x="6741302" y="949469"/>
                <a:ext cx="830893" cy="5098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000" dirty="0">
                    <a:solidFill>
                      <a:prstClr val="black"/>
                    </a:solidFill>
                    <a:latin typeface="Calibri" panose="020F0502020204030204"/>
                  </a:rPr>
                  <a:t>Wage Rate</a:t>
                </a:r>
              </a:p>
            </p:txBody>
          </p: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27C7B457-8D24-4958-B5EB-EEE08CFB8577}"/>
                  </a:ext>
                </a:extLst>
              </p:cNvPr>
              <p:cNvGrpSpPr/>
              <p:nvPr/>
            </p:nvGrpSpPr>
            <p:grpSpPr>
              <a:xfrm>
                <a:off x="9304006" y="962402"/>
                <a:ext cx="1840569" cy="1108367"/>
                <a:chOff x="5254864" y="2302042"/>
                <a:chExt cx="2254626" cy="1167021"/>
              </a:xfrm>
            </p:grpSpPr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2830F528-2F78-4EF8-9B7E-0E9E479FF926}"/>
                    </a:ext>
                  </a:extLst>
                </p:cNvPr>
                <p:cNvSpPr txBox="1"/>
                <p:nvPr/>
              </p:nvSpPr>
              <p:spPr>
                <a:xfrm>
                  <a:off x="6142207" y="3123340"/>
                  <a:ext cx="1367283" cy="34572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00FF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ACL (=S)</a:t>
                  </a:r>
                </a:p>
              </p:txBody>
            </p:sp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CE2D1D76-1D22-47A0-AB85-3C550C6C43ED}"/>
                    </a:ext>
                  </a:extLst>
                </p:cNvPr>
                <p:cNvSpPr txBox="1"/>
                <p:nvPr/>
              </p:nvSpPr>
              <p:spPr>
                <a:xfrm>
                  <a:off x="5254864" y="2302042"/>
                  <a:ext cx="1775563" cy="34572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9900FF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MCL (or MFC)</a:t>
                  </a:r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28A3F55A-8ED7-4AE3-8A46-BC8B8DA83EFC}"/>
                  </a:ext>
                </a:extLst>
              </p:cNvPr>
              <p:cNvGrpSpPr/>
              <p:nvPr/>
            </p:nvGrpSpPr>
            <p:grpSpPr>
              <a:xfrm>
                <a:off x="7455906" y="957963"/>
                <a:ext cx="4066783" cy="2849324"/>
                <a:chOff x="738775" y="572033"/>
                <a:chExt cx="3087976" cy="2629570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EB093F1D-02B6-4EBC-B5A5-3DCB87B2D96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38775" y="572033"/>
                  <a:ext cx="2604813" cy="2629570"/>
                </a:xfrm>
                <a:prstGeom prst="line">
                  <a:avLst/>
                </a:prstGeom>
                <a:ln w="28575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B055B538-8A1A-4BAE-A873-7F87C5775535}"/>
                    </a:ext>
                  </a:extLst>
                </p:cNvPr>
                <p:cNvSpPr txBox="1"/>
                <p:nvPr/>
              </p:nvSpPr>
              <p:spPr>
                <a:xfrm>
                  <a:off x="3085927" y="2550050"/>
                  <a:ext cx="740824" cy="2659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20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 = MRPL</a:t>
                  </a:r>
                </a:p>
              </p:txBody>
            </p:sp>
          </p:grp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864A5EB-1BEF-4902-A423-2CF59B048C53}"/>
                  </a:ext>
                </a:extLst>
              </p:cNvPr>
              <p:cNvSpPr txBox="1"/>
              <p:nvPr/>
            </p:nvSpPr>
            <p:spPr>
              <a:xfrm>
                <a:off x="8439216" y="3776024"/>
                <a:ext cx="645259" cy="28819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000" dirty="0"/>
                  <a:t>L</a:t>
                </a:r>
                <a:r>
                  <a:rPr lang="en-GB" sz="2000" baseline="30000" dirty="0"/>
                  <a:t>M</a:t>
                </a: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5111D5A-03F7-4625-96F2-579A9F6533D7}"/>
                  </a:ext>
                </a:extLst>
              </p:cNvPr>
              <p:cNvSpPr txBox="1"/>
              <p:nvPr/>
            </p:nvSpPr>
            <p:spPr>
              <a:xfrm>
                <a:off x="6926638" y="2708003"/>
                <a:ext cx="645259" cy="28819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000" dirty="0"/>
                  <a:t>W</a:t>
                </a:r>
                <a:r>
                  <a:rPr lang="en-GB" sz="2000" baseline="30000" dirty="0"/>
                  <a:t>M</a:t>
                </a: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2D8DBAA-D95C-4652-B2E1-40B8F2BD4331}"/>
                  </a:ext>
                </a:extLst>
              </p:cNvPr>
              <p:cNvSpPr txBox="1"/>
              <p:nvPr/>
            </p:nvSpPr>
            <p:spPr>
              <a:xfrm>
                <a:off x="6652806" y="1826862"/>
                <a:ext cx="820792" cy="28819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000" dirty="0"/>
                  <a:t>MRPL</a:t>
                </a:r>
                <a:r>
                  <a:rPr lang="en-GB" sz="2000" baseline="30000" dirty="0"/>
                  <a:t>M</a:t>
                </a: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90B596F-92E3-447F-80CE-4FDF8C5742A3}"/>
                  </a:ext>
                </a:extLst>
              </p:cNvPr>
              <p:cNvSpPr txBox="1"/>
              <p:nvPr/>
            </p:nvSpPr>
            <p:spPr>
              <a:xfrm>
                <a:off x="6629133" y="2341281"/>
                <a:ext cx="912427" cy="28819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000" dirty="0" err="1"/>
                  <a:t>W</a:t>
                </a:r>
                <a:r>
                  <a:rPr lang="en-GB" sz="2000" baseline="30000" dirty="0" err="1"/>
                  <a:t>Comp</a:t>
                </a:r>
                <a:endParaRPr kumimoji="0" lang="en-GB" sz="20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6D9ED06-3A0D-49A2-A927-C0E622EC6620}"/>
                  </a:ext>
                </a:extLst>
              </p:cNvPr>
              <p:cNvSpPr txBox="1"/>
              <p:nvPr/>
            </p:nvSpPr>
            <p:spPr>
              <a:xfrm>
                <a:off x="9074537" y="3780748"/>
                <a:ext cx="645259" cy="28819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000" dirty="0" err="1"/>
                  <a:t>L</a:t>
                </a:r>
                <a:r>
                  <a:rPr lang="en-GB" sz="2000" baseline="30000" dirty="0" err="1"/>
                  <a:t>Comp</a:t>
                </a: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D7A41E6D-9456-4694-8756-84B1A9831C89}"/>
                  </a:ext>
                </a:extLst>
              </p:cNvPr>
              <p:cNvCxnSpPr/>
              <p:nvPr/>
            </p:nvCxnSpPr>
            <p:spPr>
              <a:xfrm flipV="1">
                <a:off x="8706839" y="2013832"/>
                <a:ext cx="0" cy="1780356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D04D205F-E345-4624-819B-8189178F6D7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468148" y="2874145"/>
                <a:ext cx="1222023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D1658EBF-70DA-4DD3-88F1-8E6A51522A0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455906" y="2466287"/>
                <a:ext cx="1819458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B7369CBB-0EC5-4BA9-AF37-92320A40C6C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9278396" y="2465987"/>
                <a:ext cx="0" cy="1322437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A59969D2-D8A7-45C1-B683-99F9E33B943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455906" y="2013832"/>
                <a:ext cx="1222023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E571AB6-96D4-4457-AE7F-A41A2B841559}"/>
                </a:ext>
              </a:extLst>
            </p:cNvPr>
            <p:cNvCxnSpPr/>
            <p:nvPr/>
          </p:nvCxnSpPr>
          <p:spPr>
            <a:xfrm flipV="1">
              <a:off x="3638244" y="2504661"/>
              <a:ext cx="3423065" cy="2592482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CE687BB-0DE8-45E3-AA80-1E6FE84F2AE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38244" y="1409167"/>
              <a:ext cx="2457756" cy="3709698"/>
            </a:xfrm>
            <a:prstGeom prst="line">
              <a:avLst/>
            </a:prstGeom>
            <a:ln w="28575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B1CF1DAB-4518-4E2A-B971-D825C442A48B}"/>
              </a:ext>
            </a:extLst>
          </p:cNvPr>
          <p:cNvSpPr txBox="1">
            <a:spLocks/>
          </p:cNvSpPr>
          <p:nvPr/>
        </p:nvSpPr>
        <p:spPr>
          <a:xfrm>
            <a:off x="-19040" y="5254628"/>
            <a:ext cx="12192000" cy="1666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Result: </a:t>
            </a:r>
            <a:r>
              <a:rPr lang="en-GB" dirty="0"/>
              <a:t>Compared to a competitive labour market a monopsonist firm will hire less workers and pay a lower wage</a:t>
            </a:r>
          </a:p>
          <a:p>
            <a:pPr marL="457200" lvl="1" indent="0">
              <a:buNone/>
            </a:pPr>
            <a:r>
              <a:rPr lang="en-US" altLang="en-US" dirty="0">
                <a:latin typeface="Calibri" panose="020F0502020204030204" pitchFamily="34" charset="0"/>
              </a:rPr>
              <a:t>There is Deadweight loss and allocative inefficiency as the monopsonist restricts the purchases of product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4144256-51F1-4428-A18A-96A27A283D48}"/>
              </a:ext>
            </a:extLst>
          </p:cNvPr>
          <p:cNvGrpSpPr/>
          <p:nvPr/>
        </p:nvGrpSpPr>
        <p:grpSpPr>
          <a:xfrm>
            <a:off x="9234195" y="2116880"/>
            <a:ext cx="1087243" cy="1339420"/>
            <a:chOff x="5403646" y="2305513"/>
            <a:chExt cx="1817174" cy="1370931"/>
          </a:xfrm>
        </p:grpSpPr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A6372AB9-75D0-4343-953A-69A85DA19B44}"/>
                </a:ext>
              </a:extLst>
            </p:cNvPr>
            <p:cNvSpPr/>
            <p:nvPr/>
          </p:nvSpPr>
          <p:spPr>
            <a:xfrm rot="5400000">
              <a:off x="5415896" y="2598460"/>
              <a:ext cx="1065734" cy="1090233"/>
            </a:xfrm>
            <a:prstGeom prst="triangle">
              <a:avLst>
                <a:gd name="adj" fmla="val 53932"/>
              </a:avLst>
            </a:prstGeom>
            <a:solidFill>
              <a:srgbClr val="FF0000">
                <a:alpha val="50196"/>
              </a:srgb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5B4E168-0D45-4B3F-A0B9-F6083E2EC6C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40134" y="2681439"/>
              <a:ext cx="670505" cy="43406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67A29F7E-247C-4A13-B400-68A5E37909C1}"/>
                </a:ext>
              </a:extLst>
            </p:cNvPr>
            <p:cNvSpPr txBox="1"/>
            <p:nvPr/>
          </p:nvSpPr>
          <p:spPr>
            <a:xfrm>
              <a:off x="5818775" y="2305513"/>
              <a:ext cx="1402045" cy="4095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DWL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9241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3" grpId="0" uiExpand="1" build="p"/>
      <p:bldP spid="3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7EB7F-192E-469A-9A81-C292999A2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Limitations of Monopsony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E20BD14-672F-4172-B84C-DFA0BDF738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en-GB" sz="2000" dirty="0">
                <a:solidFill>
                  <a:schemeClr val="bg1"/>
                </a:solidFill>
              </a:rPr>
              <a:t>Monopsony</a:t>
            </a:r>
          </a:p>
          <a:p>
            <a:pPr algn="l"/>
            <a:r>
              <a:rPr lang="en-GB" sz="2000" dirty="0">
                <a:solidFill>
                  <a:schemeClr val="bg1"/>
                </a:solidFill>
              </a:rPr>
              <a:t>Mr O’Grady</a:t>
            </a:r>
          </a:p>
        </p:txBody>
      </p:sp>
      <p:sp>
        <p:nvSpPr>
          <p:cNvPr id="16" name="Freeform: Shape 1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6">
            <a:extLst>
              <a:ext uri="{FF2B5EF4-FFF2-40B4-BE49-F238E27FC236}">
                <a16:creationId xmlns:a16="http://schemas.microsoft.com/office/drawing/2014/main" id="{8D0DB074-2C64-454C-93E5-826B0DD14B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3236" y="271410"/>
            <a:ext cx="4479483" cy="447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5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F325F12-DD55-467D-9BA3-6AF84A6E8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u="sng" dirty="0"/>
              <a:t>Limitations of Monopsony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Equity: </a:t>
            </a:r>
            <a:r>
              <a:rPr lang="en-GB" dirty="0"/>
              <a:t>Improved value for money for consumers of the end product</a:t>
            </a:r>
          </a:p>
          <a:p>
            <a:pPr marL="457200" lvl="1" indent="0">
              <a:buNone/>
            </a:pPr>
            <a:r>
              <a:rPr lang="en-GB" dirty="0"/>
              <a:t>Lower costs mean lower prices</a:t>
            </a:r>
          </a:p>
          <a:p>
            <a:pPr marL="457200" lvl="1" indent="0">
              <a:buNone/>
            </a:pPr>
            <a:r>
              <a:rPr lang="en-GB" b="1" dirty="0">
                <a:solidFill>
                  <a:schemeClr val="accent4"/>
                </a:solidFill>
              </a:rPr>
              <a:t>E.g.</a:t>
            </a:r>
            <a:r>
              <a:rPr lang="en-GB" dirty="0"/>
              <a:t> NHS can drive down prices of routine drugs =&gt; more treatments can be offered within NHS budget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Time period under consideration: </a:t>
            </a:r>
            <a:r>
              <a:rPr lang="en-GB" dirty="0"/>
              <a:t>Higher profits could be used for R&amp;D – dynamic efficiency and positive externalities </a:t>
            </a:r>
          </a:p>
          <a:p>
            <a:pPr marL="457200" lvl="1" indent="0">
              <a:buNone/>
            </a:pPr>
            <a:r>
              <a:rPr lang="en-GB" b="1" dirty="0">
                <a:solidFill>
                  <a:schemeClr val="accent4"/>
                </a:solidFill>
              </a:rPr>
              <a:t>E.g.</a:t>
            </a:r>
            <a:r>
              <a:rPr lang="en-GB" dirty="0"/>
              <a:t> Apple and technological spill-over 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Wider context: </a:t>
            </a:r>
            <a:r>
              <a:rPr lang="en-GB" dirty="0"/>
              <a:t>Monopsonists can act as a counter weight to a monopolist and act using countervailing power to negotiate prices down (bilateral monopoly – one producer vs one buyer) </a:t>
            </a:r>
          </a:p>
          <a:p>
            <a:pPr marL="457200" lvl="1" indent="0">
              <a:buNone/>
            </a:pPr>
            <a:r>
              <a:rPr lang="en-GB" b="1" dirty="0">
                <a:solidFill>
                  <a:schemeClr val="accent4"/>
                </a:solidFill>
              </a:rPr>
              <a:t>E.g.</a:t>
            </a:r>
            <a:r>
              <a:rPr lang="en-GB" dirty="0"/>
              <a:t> NHS (monopsonist) vs GSK (monopoly) 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Magnitude of impact: </a:t>
            </a:r>
            <a:r>
              <a:rPr lang="en-GB" dirty="0"/>
              <a:t>Monopsonists cannot drive prices down excessively </a:t>
            </a:r>
          </a:p>
          <a:p>
            <a:pPr marL="457200" lvl="1" indent="0">
              <a:buNone/>
            </a:pPr>
            <a:r>
              <a:rPr lang="en-GB" dirty="0"/>
              <a:t>The long term sustainability of an industry requires both parties to benefit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Unintended Consequences:</a:t>
            </a:r>
            <a:r>
              <a:rPr lang="en-GB" dirty="0"/>
              <a:t> Negative externalities may occur </a:t>
            </a:r>
          </a:p>
          <a:p>
            <a:pPr marL="457200" lvl="1" indent="0">
              <a:buNone/>
            </a:pPr>
            <a:r>
              <a:rPr lang="en-GB" b="1" dirty="0">
                <a:solidFill>
                  <a:schemeClr val="accent4"/>
                </a:solidFill>
              </a:rPr>
              <a:t>E.g.</a:t>
            </a:r>
            <a:r>
              <a:rPr lang="en-GB" dirty="0"/>
              <a:t> </a:t>
            </a:r>
            <a:r>
              <a:rPr lang="en-GB" dirty="0" err="1"/>
              <a:t>Foxcon</a:t>
            </a:r>
            <a:r>
              <a:rPr lang="en-GB" dirty="0"/>
              <a:t> (Apple supplier) – effects on health of aluminium dust and suicides</a:t>
            </a:r>
          </a:p>
        </p:txBody>
      </p:sp>
    </p:spTree>
    <p:extLst>
      <p:ext uri="{BB962C8B-B14F-4D97-AF65-F5344CB8AC3E}">
        <p14:creationId xmlns:p14="http://schemas.microsoft.com/office/powerpoint/2010/main" val="962685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47EB7F-192E-469A-9A81-C292999A2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7" y="1783959"/>
            <a:ext cx="5263403" cy="2889114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GB" dirty="0">
                <a:solidFill>
                  <a:schemeClr val="bg1"/>
                </a:solidFill>
              </a:rPr>
              <a:t>Supplier &amp; Worker Responses to Monopsony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E20BD14-672F-4172-B84C-DFA0BDF738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en-GB" sz="2000" dirty="0">
                <a:solidFill>
                  <a:schemeClr val="bg1"/>
                </a:solidFill>
              </a:rPr>
              <a:t>Monopsony</a:t>
            </a:r>
          </a:p>
          <a:p>
            <a:pPr algn="l"/>
            <a:r>
              <a:rPr lang="en-GB" sz="2000" dirty="0">
                <a:solidFill>
                  <a:schemeClr val="bg1"/>
                </a:solidFill>
              </a:rPr>
              <a:t>Mr O’Grady</a:t>
            </a:r>
          </a:p>
        </p:txBody>
      </p:sp>
      <p:sp>
        <p:nvSpPr>
          <p:cNvPr id="16" name="Freeform: Shape 12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6">
            <a:extLst>
              <a:ext uri="{FF2B5EF4-FFF2-40B4-BE49-F238E27FC236}">
                <a16:creationId xmlns:a16="http://schemas.microsoft.com/office/drawing/2014/main" id="{8D0DB074-2C64-454C-93E5-826B0DD14B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3236" y="271410"/>
            <a:ext cx="4479483" cy="447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79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F325F12-DD55-467D-9BA3-6AF84A6E8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u="sng" dirty="0"/>
              <a:t>Supplier &amp; Worker Responses to Monopsony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1"/>
                </a:solidFill>
              </a:rPr>
              <a:t>Rationale: </a:t>
            </a:r>
            <a:r>
              <a:rPr lang="en-GB" dirty="0"/>
              <a:t>Suppliers and workers don’t like receiving prices or wages that are below the competitive rate, so they act to try and counteract the monopsonists power</a:t>
            </a:r>
          </a:p>
          <a:p>
            <a:pPr marL="0" indent="0">
              <a:buNone/>
            </a:pPr>
            <a:r>
              <a:rPr lang="en-GB" altLang="en-US" b="1" dirty="0">
                <a:solidFill>
                  <a:schemeClr val="accent3"/>
                </a:solidFill>
              </a:rPr>
              <a:t>Co-operatives:</a:t>
            </a:r>
            <a:r>
              <a:rPr lang="en-GB" altLang="en-US" dirty="0">
                <a:solidFill>
                  <a:schemeClr val="accent3"/>
                </a:solidFill>
              </a:rPr>
              <a:t> </a:t>
            </a:r>
            <a:r>
              <a:rPr lang="en-GB" altLang="en-US" dirty="0"/>
              <a:t>Where a group of businesses </a:t>
            </a:r>
            <a:r>
              <a:rPr lang="en-GB" altLang="en-US" dirty="0">
                <a:sym typeface="Wingdings" panose="05000000000000000000" pitchFamily="2" charset="2"/>
              </a:rPr>
              <a:t>negotiate as one unit and use countervailing power to avoid exploitation</a:t>
            </a:r>
          </a:p>
          <a:p>
            <a:pPr marL="457200" lvl="1" indent="0">
              <a:buNone/>
            </a:pPr>
            <a:r>
              <a:rPr lang="en-GB" altLang="en-US" dirty="0">
                <a:sym typeface="Wingdings" panose="05000000000000000000" pitchFamily="2" charset="2"/>
              </a:rPr>
              <a:t>They tend to be suppliers to the monopsonist</a:t>
            </a:r>
          </a:p>
          <a:p>
            <a:pPr marL="457200" lvl="1" indent="0">
              <a:buNone/>
            </a:pPr>
            <a:r>
              <a:rPr lang="en-GB" altLang="en-US" dirty="0">
                <a:sym typeface="Wingdings" panose="05000000000000000000" pitchFamily="2" charset="2"/>
              </a:rPr>
              <a:t>They act as a monopoly so that their market power counteracts the </a:t>
            </a:r>
            <a:r>
              <a:rPr lang="en-GB" altLang="en-US" dirty="0" err="1" smtClean="0">
                <a:sym typeface="Wingdings" panose="05000000000000000000" pitchFamily="2" charset="2"/>
              </a:rPr>
              <a:t>monopsonist</a:t>
            </a:r>
            <a:r>
              <a:rPr lang="en-GB" altLang="en-US" dirty="0" smtClean="0">
                <a:sym typeface="Wingdings" panose="05000000000000000000" pitchFamily="2" charset="2"/>
              </a:rPr>
              <a:t> </a:t>
            </a:r>
            <a:r>
              <a:rPr lang="en-GB" altLang="en-US" dirty="0">
                <a:sym typeface="Wingdings" panose="05000000000000000000" pitchFamily="2" charset="2"/>
              </a:rPr>
              <a:t>and a fairer price results  </a:t>
            </a:r>
          </a:p>
          <a:p>
            <a:pPr marL="457200" lvl="1" indent="0">
              <a:buNone/>
            </a:pPr>
            <a:r>
              <a:rPr lang="en-GB" altLang="en-US" b="1" dirty="0">
                <a:solidFill>
                  <a:schemeClr val="accent4"/>
                </a:solidFill>
                <a:sym typeface="Wingdings" panose="05000000000000000000" pitchFamily="2" charset="2"/>
              </a:rPr>
              <a:t>E.g. </a:t>
            </a:r>
            <a:r>
              <a:rPr lang="en-GB" altLang="en-US" dirty="0">
                <a:sym typeface="Wingdings" panose="05000000000000000000" pitchFamily="2" charset="2"/>
              </a:rPr>
              <a:t>Arla </a:t>
            </a:r>
            <a:r>
              <a:rPr lang="en-GB" dirty="0"/>
              <a:t>is a European dairy </a:t>
            </a:r>
            <a:r>
              <a:rPr lang="en-GB" dirty="0" smtClean="0"/>
              <a:t>co-operative </a:t>
            </a:r>
            <a:r>
              <a:rPr lang="en-GB" dirty="0"/>
              <a:t>of 12,000 dairy farmers, around 2,500 of whom are in the UK, who act to ensure fair prices for milk and dairy products</a:t>
            </a:r>
            <a:endParaRPr lang="en-GB" alt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altLang="en-US" b="1" dirty="0">
                <a:solidFill>
                  <a:schemeClr val="accent3"/>
                </a:solidFill>
              </a:rPr>
              <a:t>Trade Unions:</a:t>
            </a:r>
            <a:r>
              <a:rPr lang="en-GB" altLang="en-US" dirty="0">
                <a:solidFill>
                  <a:schemeClr val="accent3"/>
                </a:solidFill>
              </a:rPr>
              <a:t> </a:t>
            </a:r>
            <a:r>
              <a:rPr lang="en-GB" altLang="en-US" dirty="0"/>
              <a:t>A</a:t>
            </a:r>
            <a:r>
              <a:rPr lang="en-GB" dirty="0"/>
              <a:t>n organisation of workers who have come together to achieve many common goals, one of which is attaining higher wages for its members</a:t>
            </a:r>
          </a:p>
          <a:p>
            <a:pPr marL="457200" lvl="1" indent="0">
              <a:buNone/>
            </a:pPr>
            <a:r>
              <a:rPr lang="en-GB" altLang="en-US" dirty="0"/>
              <a:t>In some industries, trade union membership used to be mandatory in the UK, giving the union a great deal of monopoly power and protecting its members wages</a:t>
            </a:r>
          </a:p>
          <a:p>
            <a:pPr marL="0" indent="0">
              <a:buNone/>
            </a:pPr>
            <a:r>
              <a:rPr lang="en-GB" altLang="en-US" b="1" dirty="0">
                <a:solidFill>
                  <a:schemeClr val="accent3"/>
                </a:solidFill>
              </a:rPr>
              <a:t>New retail channels: </a:t>
            </a:r>
            <a:r>
              <a:rPr lang="en-GB" altLang="en-US" dirty="0"/>
              <a:t>Where suppliers to a monopsonist expand into other markets</a:t>
            </a:r>
          </a:p>
          <a:p>
            <a:pPr marL="457200" lvl="1" indent="0">
              <a:buNone/>
            </a:pPr>
            <a:r>
              <a:rPr lang="en-GB" altLang="en-US" dirty="0">
                <a:sym typeface="Wingdings" panose="05000000000000000000" pitchFamily="2" charset="2"/>
              </a:rPr>
              <a:t>Diversification means a reduction of the reliance on monopsonist as the single buyer </a:t>
            </a:r>
            <a:endParaRPr lang="en-GB" altLang="en-US" dirty="0"/>
          </a:p>
          <a:p>
            <a:pPr marL="457200" lvl="1" indent="0">
              <a:buNone/>
            </a:pPr>
            <a:r>
              <a:rPr lang="en-GB" altLang="en-US" b="1" dirty="0">
                <a:solidFill>
                  <a:schemeClr val="accent4"/>
                </a:solidFill>
              </a:rPr>
              <a:t>E.g.</a:t>
            </a:r>
            <a:r>
              <a:rPr lang="en-GB" altLang="en-US" dirty="0"/>
              <a:t> small bookshops going online or farm shops and farmer’s markets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3260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ne slide lessons">
      <a:dk1>
        <a:sysClr val="windowText" lastClr="000000"/>
      </a:dk1>
      <a:lt1>
        <a:srgbClr val="CCECFF"/>
      </a:lt1>
      <a:dk2>
        <a:srgbClr val="44546A"/>
      </a:dk2>
      <a:lt2>
        <a:srgbClr val="00EA80"/>
      </a:lt2>
      <a:accent1>
        <a:srgbClr val="0000FF"/>
      </a:accent1>
      <a:accent2>
        <a:srgbClr val="ED7D31"/>
      </a:accent2>
      <a:accent3>
        <a:srgbClr val="FF0000"/>
      </a:accent3>
      <a:accent4>
        <a:srgbClr val="00B050"/>
      </a:accent4>
      <a:accent5>
        <a:srgbClr val="9900FF"/>
      </a:accent5>
      <a:accent6>
        <a:srgbClr val="A5A5A5"/>
      </a:accent6>
      <a:hlink>
        <a:srgbClr val="9900FF"/>
      </a:hlink>
      <a:folHlink>
        <a:srgbClr val="C165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1467</Words>
  <Application>Microsoft Office PowerPoint</Application>
  <PresentationFormat>Widescreen</PresentationFormat>
  <Paragraphs>151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1_Office Theme</vt:lpstr>
      <vt:lpstr>Monopsony</vt:lpstr>
      <vt:lpstr>Intro to Monopsony</vt:lpstr>
      <vt:lpstr>PowerPoint Presentation</vt:lpstr>
      <vt:lpstr>Monopsony Equilibrium</vt:lpstr>
      <vt:lpstr>PowerPoint Presentation</vt:lpstr>
      <vt:lpstr>Limitations of Monopsony</vt:lpstr>
      <vt:lpstr>PowerPoint Presentation</vt:lpstr>
      <vt:lpstr>Supplier &amp; Worker Responses to Monopsony</vt:lpstr>
      <vt:lpstr>PowerPoint Presentation</vt:lpstr>
      <vt:lpstr>PowerPoint Presentation</vt:lpstr>
      <vt:lpstr>Government Intervention for Monopsony</vt:lpstr>
      <vt:lpstr>PowerPoint Presentation</vt:lpstr>
      <vt:lpstr>PowerPoint Presentation</vt:lpstr>
      <vt:lpstr>Where next?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Monopsony</dc:title>
  <dc:creator>Hugo O'Grady (MTS - Economics)</dc:creator>
  <cp:lastModifiedBy>Hugo O'Grady (MTS - Economics)</cp:lastModifiedBy>
  <cp:revision>12</cp:revision>
  <dcterms:created xsi:type="dcterms:W3CDTF">2020-10-29T09:19:01Z</dcterms:created>
  <dcterms:modified xsi:type="dcterms:W3CDTF">2020-11-25T11:14:40Z</dcterms:modified>
</cp:coreProperties>
</file>