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319" r:id="rId3"/>
    <p:sldId id="323" r:id="rId4"/>
    <p:sldId id="324" r:id="rId5"/>
    <p:sldId id="259" r:id="rId6"/>
    <p:sldId id="288" r:id="rId7"/>
    <p:sldId id="326" r:id="rId8"/>
    <p:sldId id="320" r:id="rId9"/>
    <p:sldId id="321" r:id="rId10"/>
    <p:sldId id="328" r:id="rId11"/>
    <p:sldId id="327" r:id="rId12"/>
    <p:sldId id="322" r:id="rId13"/>
    <p:sldId id="325"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044183-DD31-41C0-BBEC-F5C754EADF99}" v="5080" dt="2021-01-13T14:07:13.4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o O'Grady" userId="be5239d6-4e1c-4d0a-af6d-902fa350e3f1" providerId="ADAL" clId="{FD044183-DD31-41C0-BBEC-F5C754EADF99}"/>
    <pc:docChg chg="undo redo custSel addSld delSld modSld sldOrd">
      <pc:chgData name="Hugo O'Grady" userId="be5239d6-4e1c-4d0a-af6d-902fa350e3f1" providerId="ADAL" clId="{FD044183-DD31-41C0-BBEC-F5C754EADF99}" dt="2021-01-13T14:07:13.405" v="5398"/>
      <pc:docMkLst>
        <pc:docMk/>
      </pc:docMkLst>
      <pc:sldChg chg="modSp mod">
        <pc:chgData name="Hugo O'Grady" userId="be5239d6-4e1c-4d0a-af6d-902fa350e3f1" providerId="ADAL" clId="{FD044183-DD31-41C0-BBEC-F5C754EADF99}" dt="2021-01-05T16:32:38.820" v="909" actId="20577"/>
        <pc:sldMkLst>
          <pc:docMk/>
          <pc:sldMk cId="1104102011" sldId="259"/>
        </pc:sldMkLst>
        <pc:spChg chg="mod">
          <ac:chgData name="Hugo O'Grady" userId="be5239d6-4e1c-4d0a-af6d-902fa350e3f1" providerId="ADAL" clId="{FD044183-DD31-41C0-BBEC-F5C754EADF99}" dt="2021-01-05T16:32:38.820" v="909" actId="20577"/>
          <ac:spMkLst>
            <pc:docMk/>
            <pc:sldMk cId="1104102011" sldId="259"/>
            <ac:spMk id="4" creationId="{AF47EB7F-192E-469A-9A81-C292999A2287}"/>
          </ac:spMkLst>
        </pc:spChg>
      </pc:sldChg>
      <pc:sldChg chg="addSp delSp modSp mod modAnim">
        <pc:chgData name="Hugo O'Grady" userId="be5239d6-4e1c-4d0a-af6d-902fa350e3f1" providerId="ADAL" clId="{FD044183-DD31-41C0-BBEC-F5C754EADF99}" dt="2021-01-07T14:16:58.012" v="5083" actId="207"/>
        <pc:sldMkLst>
          <pc:docMk/>
          <pc:sldMk cId="883917228" sldId="288"/>
        </pc:sldMkLst>
        <pc:spChg chg="mod">
          <ac:chgData name="Hugo O'Grady" userId="be5239d6-4e1c-4d0a-af6d-902fa350e3f1" providerId="ADAL" clId="{FD044183-DD31-41C0-BBEC-F5C754EADF99}" dt="2021-01-05T16:47:48.617" v="1980" actId="20577"/>
          <ac:spMkLst>
            <pc:docMk/>
            <pc:sldMk cId="883917228" sldId="288"/>
            <ac:spMk id="4" creationId="{FF325F12-DD55-467D-9BA3-6AF84A6E8C6A}"/>
          </ac:spMkLst>
        </pc:spChg>
        <pc:spChg chg="mod">
          <ac:chgData name="Hugo O'Grady" userId="be5239d6-4e1c-4d0a-af6d-902fa350e3f1" providerId="ADAL" clId="{FD044183-DD31-41C0-BBEC-F5C754EADF99}" dt="2021-01-07T14:16:58.012" v="5083" actId="207"/>
          <ac:spMkLst>
            <pc:docMk/>
            <pc:sldMk cId="883917228" sldId="288"/>
            <ac:spMk id="5" creationId="{03D08558-84C3-4FD2-8DA8-A860768B2249}"/>
          </ac:spMkLst>
        </pc:spChg>
        <pc:spChg chg="mod">
          <ac:chgData name="Hugo O'Grady" userId="be5239d6-4e1c-4d0a-af6d-902fa350e3f1" providerId="ADAL" clId="{FD044183-DD31-41C0-BBEC-F5C754EADF99}" dt="2021-01-05T19:29:51.805" v="2894" actId="1035"/>
          <ac:spMkLst>
            <pc:docMk/>
            <pc:sldMk cId="883917228" sldId="288"/>
            <ac:spMk id="34" creationId="{127699DB-57F7-4773-B088-2E4463D2474E}"/>
          </ac:spMkLst>
        </pc:spChg>
        <pc:spChg chg="mod">
          <ac:chgData name="Hugo O'Grady" userId="be5239d6-4e1c-4d0a-af6d-902fa350e3f1" providerId="ADAL" clId="{FD044183-DD31-41C0-BBEC-F5C754EADF99}" dt="2021-01-05T19:29:51.805" v="2894" actId="1035"/>
          <ac:spMkLst>
            <pc:docMk/>
            <pc:sldMk cId="883917228" sldId="288"/>
            <ac:spMk id="37" creationId="{752FAE43-FFA3-4C69-A65B-2F6A1C3D138F}"/>
          </ac:spMkLst>
        </pc:spChg>
        <pc:spChg chg="mod">
          <ac:chgData name="Hugo O'Grady" userId="be5239d6-4e1c-4d0a-af6d-902fa350e3f1" providerId="ADAL" clId="{FD044183-DD31-41C0-BBEC-F5C754EADF99}" dt="2021-01-05T19:29:51.805" v="2894" actId="1035"/>
          <ac:spMkLst>
            <pc:docMk/>
            <pc:sldMk cId="883917228" sldId="288"/>
            <ac:spMk id="38" creationId="{6EBE1E70-0836-4D5F-B2B8-4CCFC388A71B}"/>
          </ac:spMkLst>
        </pc:spChg>
        <pc:spChg chg="mod">
          <ac:chgData name="Hugo O'Grady" userId="be5239d6-4e1c-4d0a-af6d-902fa350e3f1" providerId="ADAL" clId="{FD044183-DD31-41C0-BBEC-F5C754EADF99}" dt="2021-01-05T19:29:51.805" v="2894" actId="1035"/>
          <ac:spMkLst>
            <pc:docMk/>
            <pc:sldMk cId="883917228" sldId="288"/>
            <ac:spMk id="44" creationId="{A4D0D286-E287-402E-88D0-FA39F3A24C9D}"/>
          </ac:spMkLst>
        </pc:spChg>
        <pc:spChg chg="mod">
          <ac:chgData name="Hugo O'Grady" userId="be5239d6-4e1c-4d0a-af6d-902fa350e3f1" providerId="ADAL" clId="{FD044183-DD31-41C0-BBEC-F5C754EADF99}" dt="2021-01-05T19:29:51.805" v="2894" actId="1035"/>
          <ac:spMkLst>
            <pc:docMk/>
            <pc:sldMk cId="883917228" sldId="288"/>
            <ac:spMk id="45" creationId="{A1222450-5E6C-474C-A420-BFC84363CE78}"/>
          </ac:spMkLst>
        </pc:spChg>
        <pc:spChg chg="mod">
          <ac:chgData name="Hugo O'Grady" userId="be5239d6-4e1c-4d0a-af6d-902fa350e3f1" providerId="ADAL" clId="{FD044183-DD31-41C0-BBEC-F5C754EADF99}" dt="2021-01-05T19:29:51.805" v="2894" actId="1035"/>
          <ac:spMkLst>
            <pc:docMk/>
            <pc:sldMk cId="883917228" sldId="288"/>
            <ac:spMk id="46" creationId="{0663EA4B-1738-479C-AEE0-400BA28F830B}"/>
          </ac:spMkLst>
        </pc:spChg>
        <pc:spChg chg="mod">
          <ac:chgData name="Hugo O'Grady" userId="be5239d6-4e1c-4d0a-af6d-902fa350e3f1" providerId="ADAL" clId="{FD044183-DD31-41C0-BBEC-F5C754EADF99}" dt="2021-01-05T19:29:51.805" v="2894" actId="1035"/>
          <ac:spMkLst>
            <pc:docMk/>
            <pc:sldMk cId="883917228" sldId="288"/>
            <ac:spMk id="47" creationId="{D9851492-0A48-4CD3-A46C-1CA2C53A99A3}"/>
          </ac:spMkLst>
        </pc:spChg>
        <pc:spChg chg="mod">
          <ac:chgData name="Hugo O'Grady" userId="be5239d6-4e1c-4d0a-af6d-902fa350e3f1" providerId="ADAL" clId="{FD044183-DD31-41C0-BBEC-F5C754EADF99}" dt="2021-01-05T19:29:51.805" v="2894" actId="1035"/>
          <ac:spMkLst>
            <pc:docMk/>
            <pc:sldMk cId="883917228" sldId="288"/>
            <ac:spMk id="48" creationId="{C16A8F0D-7834-4DEE-B8A6-DD5F616C83EE}"/>
          </ac:spMkLst>
        </pc:spChg>
        <pc:spChg chg="mod">
          <ac:chgData name="Hugo O'Grady" userId="be5239d6-4e1c-4d0a-af6d-902fa350e3f1" providerId="ADAL" clId="{FD044183-DD31-41C0-BBEC-F5C754EADF99}" dt="2021-01-05T19:29:51.805" v="2894" actId="1035"/>
          <ac:spMkLst>
            <pc:docMk/>
            <pc:sldMk cId="883917228" sldId="288"/>
            <ac:spMk id="49" creationId="{82ECA9CA-11B9-4CEB-90D0-CA9B7FD1F047}"/>
          </ac:spMkLst>
        </pc:spChg>
        <pc:spChg chg="mod">
          <ac:chgData name="Hugo O'Grady" userId="be5239d6-4e1c-4d0a-af6d-902fa350e3f1" providerId="ADAL" clId="{FD044183-DD31-41C0-BBEC-F5C754EADF99}" dt="2021-01-05T19:29:51.805" v="2894" actId="1035"/>
          <ac:spMkLst>
            <pc:docMk/>
            <pc:sldMk cId="883917228" sldId="288"/>
            <ac:spMk id="51" creationId="{889ABCFE-C31F-480F-96F9-C90F5D821E81}"/>
          </ac:spMkLst>
        </pc:spChg>
        <pc:spChg chg="add mod">
          <ac:chgData name="Hugo O'Grady" userId="be5239d6-4e1c-4d0a-af6d-902fa350e3f1" providerId="ADAL" clId="{FD044183-DD31-41C0-BBEC-F5C754EADF99}" dt="2021-01-05T19:29:51.805" v="2894" actId="1035"/>
          <ac:spMkLst>
            <pc:docMk/>
            <pc:sldMk cId="883917228" sldId="288"/>
            <ac:spMk id="56" creationId="{E39DC635-DAC0-4C19-980D-148F73B6CD63}"/>
          </ac:spMkLst>
        </pc:spChg>
        <pc:spChg chg="add mod">
          <ac:chgData name="Hugo O'Grady" userId="be5239d6-4e1c-4d0a-af6d-902fa350e3f1" providerId="ADAL" clId="{FD044183-DD31-41C0-BBEC-F5C754EADF99}" dt="2021-01-05T19:29:51.805" v="2894" actId="1035"/>
          <ac:spMkLst>
            <pc:docMk/>
            <pc:sldMk cId="883917228" sldId="288"/>
            <ac:spMk id="57" creationId="{25257DA9-3E74-4F94-94E6-E783FAA4F43A}"/>
          </ac:spMkLst>
        </pc:spChg>
        <pc:spChg chg="mod">
          <ac:chgData name="Hugo O'Grady" userId="be5239d6-4e1c-4d0a-af6d-902fa350e3f1" providerId="ADAL" clId="{FD044183-DD31-41C0-BBEC-F5C754EADF99}" dt="2021-01-05T19:29:42.747" v="2874" actId="1036"/>
          <ac:spMkLst>
            <pc:docMk/>
            <pc:sldMk cId="883917228" sldId="288"/>
            <ac:spMk id="62" creationId="{A3CD7481-E4AC-4E79-9FF6-C120330700AE}"/>
          </ac:spMkLst>
        </pc:spChg>
        <pc:spChg chg="mod">
          <ac:chgData name="Hugo O'Grady" userId="be5239d6-4e1c-4d0a-af6d-902fa350e3f1" providerId="ADAL" clId="{FD044183-DD31-41C0-BBEC-F5C754EADF99}" dt="2021-01-05T19:29:42.747" v="2874" actId="1036"/>
          <ac:spMkLst>
            <pc:docMk/>
            <pc:sldMk cId="883917228" sldId="288"/>
            <ac:spMk id="63" creationId="{F5E8CE60-EA73-490C-A351-FFAB5E8CCEFF}"/>
          </ac:spMkLst>
        </pc:spChg>
        <pc:spChg chg="mod">
          <ac:chgData name="Hugo O'Grady" userId="be5239d6-4e1c-4d0a-af6d-902fa350e3f1" providerId="ADAL" clId="{FD044183-DD31-41C0-BBEC-F5C754EADF99}" dt="2021-01-05T19:29:42.747" v="2874" actId="1036"/>
          <ac:spMkLst>
            <pc:docMk/>
            <pc:sldMk cId="883917228" sldId="288"/>
            <ac:spMk id="66" creationId="{109560CB-ED84-4A06-B910-5445DAC36652}"/>
          </ac:spMkLst>
        </pc:spChg>
        <pc:spChg chg="mod">
          <ac:chgData name="Hugo O'Grady" userId="be5239d6-4e1c-4d0a-af6d-902fa350e3f1" providerId="ADAL" clId="{FD044183-DD31-41C0-BBEC-F5C754EADF99}" dt="2021-01-05T19:29:42.747" v="2874" actId="1036"/>
          <ac:spMkLst>
            <pc:docMk/>
            <pc:sldMk cId="883917228" sldId="288"/>
            <ac:spMk id="72" creationId="{F7CE7BC8-5CFC-42C8-8771-B2FA8FA8E664}"/>
          </ac:spMkLst>
        </pc:spChg>
        <pc:spChg chg="mod">
          <ac:chgData name="Hugo O'Grady" userId="be5239d6-4e1c-4d0a-af6d-902fa350e3f1" providerId="ADAL" clId="{FD044183-DD31-41C0-BBEC-F5C754EADF99}" dt="2021-01-05T19:29:42.747" v="2874" actId="1036"/>
          <ac:spMkLst>
            <pc:docMk/>
            <pc:sldMk cId="883917228" sldId="288"/>
            <ac:spMk id="73" creationId="{79F47F23-782A-4DEE-989D-34A7BA0A48C0}"/>
          </ac:spMkLst>
        </pc:spChg>
        <pc:spChg chg="del mod">
          <ac:chgData name="Hugo O'Grady" userId="be5239d6-4e1c-4d0a-af6d-902fa350e3f1" providerId="ADAL" clId="{FD044183-DD31-41C0-BBEC-F5C754EADF99}" dt="2021-01-05T16:44:18.790" v="1908" actId="478"/>
          <ac:spMkLst>
            <pc:docMk/>
            <pc:sldMk cId="883917228" sldId="288"/>
            <ac:spMk id="74" creationId="{A68DADB0-A362-4690-8002-DEFB854DC2AE}"/>
          </ac:spMkLst>
        </pc:spChg>
        <pc:spChg chg="del mod">
          <ac:chgData name="Hugo O'Grady" userId="be5239d6-4e1c-4d0a-af6d-902fa350e3f1" providerId="ADAL" clId="{FD044183-DD31-41C0-BBEC-F5C754EADF99}" dt="2021-01-05T16:44:15.258" v="1907" actId="478"/>
          <ac:spMkLst>
            <pc:docMk/>
            <pc:sldMk cId="883917228" sldId="288"/>
            <ac:spMk id="75" creationId="{7B5CF311-F560-4DF9-900A-6E1DDD491D5B}"/>
          </ac:spMkLst>
        </pc:spChg>
        <pc:spChg chg="mod">
          <ac:chgData name="Hugo O'Grady" userId="be5239d6-4e1c-4d0a-af6d-902fa350e3f1" providerId="ADAL" clId="{FD044183-DD31-41C0-BBEC-F5C754EADF99}" dt="2021-01-05T19:29:42.747" v="2874" actId="1036"/>
          <ac:spMkLst>
            <pc:docMk/>
            <pc:sldMk cId="883917228" sldId="288"/>
            <ac:spMk id="77" creationId="{3A432030-2EB2-44D5-B7FF-D7B8821330A7}"/>
          </ac:spMkLst>
        </pc:spChg>
        <pc:spChg chg="mod">
          <ac:chgData name="Hugo O'Grady" userId="be5239d6-4e1c-4d0a-af6d-902fa350e3f1" providerId="ADAL" clId="{FD044183-DD31-41C0-BBEC-F5C754EADF99}" dt="2021-01-05T19:29:42.747" v="2874" actId="1036"/>
          <ac:spMkLst>
            <pc:docMk/>
            <pc:sldMk cId="883917228" sldId="288"/>
            <ac:spMk id="78" creationId="{91856120-DF4E-4A7C-A443-8259D25EFBB4}"/>
          </ac:spMkLst>
        </pc:spChg>
        <pc:spChg chg="add mod">
          <ac:chgData name="Hugo O'Grady" userId="be5239d6-4e1c-4d0a-af6d-902fa350e3f1" providerId="ADAL" clId="{FD044183-DD31-41C0-BBEC-F5C754EADF99}" dt="2021-01-05T19:29:42.747" v="2874" actId="1036"/>
          <ac:spMkLst>
            <pc:docMk/>
            <pc:sldMk cId="883917228" sldId="288"/>
            <ac:spMk id="82" creationId="{CF05B8D1-ED00-4658-8389-90335F4C7C5A}"/>
          </ac:spMkLst>
        </pc:spChg>
        <pc:spChg chg="add del mod">
          <ac:chgData name="Hugo O'Grady" userId="be5239d6-4e1c-4d0a-af6d-902fa350e3f1" providerId="ADAL" clId="{FD044183-DD31-41C0-BBEC-F5C754EADF99}" dt="2021-01-05T16:44:55.091" v="1913" actId="478"/>
          <ac:spMkLst>
            <pc:docMk/>
            <pc:sldMk cId="883917228" sldId="288"/>
            <ac:spMk id="83" creationId="{E42FDCF7-34C4-4D0C-9351-D599ACA80C18}"/>
          </ac:spMkLst>
        </pc:spChg>
        <pc:spChg chg="add mod">
          <ac:chgData name="Hugo O'Grady" userId="be5239d6-4e1c-4d0a-af6d-902fa350e3f1" providerId="ADAL" clId="{FD044183-DD31-41C0-BBEC-F5C754EADF99}" dt="2021-01-05T19:29:42.747" v="2874" actId="1036"/>
          <ac:spMkLst>
            <pc:docMk/>
            <pc:sldMk cId="883917228" sldId="288"/>
            <ac:spMk id="85" creationId="{F2A6E977-39DB-4ABD-AFF1-EBD0A973BCD9}"/>
          </ac:spMkLst>
        </pc:spChg>
        <pc:spChg chg="mod">
          <ac:chgData name="Hugo O'Grady" userId="be5239d6-4e1c-4d0a-af6d-902fa350e3f1" providerId="ADAL" clId="{FD044183-DD31-41C0-BBEC-F5C754EADF99}" dt="2021-01-05T16:58:27.960" v="2604" actId="1036"/>
          <ac:spMkLst>
            <pc:docMk/>
            <pc:sldMk cId="883917228" sldId="288"/>
            <ac:spMk id="91" creationId="{8D4A1B7D-9285-45D8-A230-6ACBEC6A8CD7}"/>
          </ac:spMkLst>
        </pc:spChg>
        <pc:spChg chg="mod">
          <ac:chgData name="Hugo O'Grady" userId="be5239d6-4e1c-4d0a-af6d-902fa350e3f1" providerId="ADAL" clId="{FD044183-DD31-41C0-BBEC-F5C754EADF99}" dt="2021-01-05T16:57:45.107" v="2594" actId="1035"/>
          <ac:spMkLst>
            <pc:docMk/>
            <pc:sldMk cId="883917228" sldId="288"/>
            <ac:spMk id="94" creationId="{58B9478E-29C1-48A8-AC30-357BB3D26710}"/>
          </ac:spMkLst>
        </pc:spChg>
        <pc:spChg chg="mod">
          <ac:chgData name="Hugo O'Grady" userId="be5239d6-4e1c-4d0a-af6d-902fa350e3f1" providerId="ADAL" clId="{FD044183-DD31-41C0-BBEC-F5C754EADF99}" dt="2021-01-05T16:57:45.107" v="2594" actId="1035"/>
          <ac:spMkLst>
            <pc:docMk/>
            <pc:sldMk cId="883917228" sldId="288"/>
            <ac:spMk id="96" creationId="{4A2DE973-0256-4B9C-853E-1E706F19ED67}"/>
          </ac:spMkLst>
        </pc:spChg>
        <pc:spChg chg="mod">
          <ac:chgData name="Hugo O'Grady" userId="be5239d6-4e1c-4d0a-af6d-902fa350e3f1" providerId="ADAL" clId="{FD044183-DD31-41C0-BBEC-F5C754EADF99}" dt="2021-01-05T16:57:45.107" v="2594" actId="1035"/>
          <ac:spMkLst>
            <pc:docMk/>
            <pc:sldMk cId="883917228" sldId="288"/>
            <ac:spMk id="97" creationId="{3C41EB6E-AA37-4762-91F1-7C1F4DAC0B20}"/>
          </ac:spMkLst>
        </pc:spChg>
        <pc:spChg chg="mod">
          <ac:chgData name="Hugo O'Grady" userId="be5239d6-4e1c-4d0a-af6d-902fa350e3f1" providerId="ADAL" clId="{FD044183-DD31-41C0-BBEC-F5C754EADF99}" dt="2021-01-05T16:58:15.204" v="2600" actId="1038"/>
          <ac:spMkLst>
            <pc:docMk/>
            <pc:sldMk cId="883917228" sldId="288"/>
            <ac:spMk id="103" creationId="{3D3CCDC3-B5AB-48E6-B3BF-3EDCFF7D6055}"/>
          </ac:spMkLst>
        </pc:spChg>
        <pc:spChg chg="mod">
          <ac:chgData name="Hugo O'Grady" userId="be5239d6-4e1c-4d0a-af6d-902fa350e3f1" providerId="ADAL" clId="{FD044183-DD31-41C0-BBEC-F5C754EADF99}" dt="2021-01-05T16:57:45.107" v="2594" actId="1035"/>
          <ac:spMkLst>
            <pc:docMk/>
            <pc:sldMk cId="883917228" sldId="288"/>
            <ac:spMk id="104" creationId="{C437290F-C5DB-41C6-A785-35098B4FEB94}"/>
          </ac:spMkLst>
        </pc:spChg>
        <pc:spChg chg="mod">
          <ac:chgData name="Hugo O'Grady" userId="be5239d6-4e1c-4d0a-af6d-902fa350e3f1" providerId="ADAL" clId="{FD044183-DD31-41C0-BBEC-F5C754EADF99}" dt="2021-01-05T16:57:45.107" v="2594" actId="1035"/>
          <ac:spMkLst>
            <pc:docMk/>
            <pc:sldMk cId="883917228" sldId="288"/>
            <ac:spMk id="105" creationId="{55C5E4A4-0CE7-4E28-B51F-52C31AD1F482}"/>
          </ac:spMkLst>
        </pc:spChg>
        <pc:spChg chg="mod">
          <ac:chgData name="Hugo O'Grady" userId="be5239d6-4e1c-4d0a-af6d-902fa350e3f1" providerId="ADAL" clId="{FD044183-DD31-41C0-BBEC-F5C754EADF99}" dt="2021-01-05T16:57:45.107" v="2594" actId="1035"/>
          <ac:spMkLst>
            <pc:docMk/>
            <pc:sldMk cId="883917228" sldId="288"/>
            <ac:spMk id="106" creationId="{090E579F-05B7-4219-BF8E-DE5A5D7FA09E}"/>
          </ac:spMkLst>
        </pc:spChg>
        <pc:spChg chg="mod">
          <ac:chgData name="Hugo O'Grady" userId="be5239d6-4e1c-4d0a-af6d-902fa350e3f1" providerId="ADAL" clId="{FD044183-DD31-41C0-BBEC-F5C754EADF99}" dt="2021-01-05T16:57:45.107" v="2594" actId="1035"/>
          <ac:spMkLst>
            <pc:docMk/>
            <pc:sldMk cId="883917228" sldId="288"/>
            <ac:spMk id="107" creationId="{A073BD7A-EBF5-49B4-96EA-EB5F120B1CAD}"/>
          </ac:spMkLst>
        </pc:spChg>
        <pc:spChg chg="mod">
          <ac:chgData name="Hugo O'Grady" userId="be5239d6-4e1c-4d0a-af6d-902fa350e3f1" providerId="ADAL" clId="{FD044183-DD31-41C0-BBEC-F5C754EADF99}" dt="2021-01-05T16:57:45.107" v="2594" actId="1035"/>
          <ac:spMkLst>
            <pc:docMk/>
            <pc:sldMk cId="883917228" sldId="288"/>
            <ac:spMk id="108" creationId="{DBE53565-EA4D-459F-B559-9DC31FA3AE51}"/>
          </ac:spMkLst>
        </pc:spChg>
        <pc:spChg chg="mod">
          <ac:chgData name="Hugo O'Grady" userId="be5239d6-4e1c-4d0a-af6d-902fa350e3f1" providerId="ADAL" clId="{FD044183-DD31-41C0-BBEC-F5C754EADF99}" dt="2021-01-05T16:57:45.107" v="2594" actId="1035"/>
          <ac:spMkLst>
            <pc:docMk/>
            <pc:sldMk cId="883917228" sldId="288"/>
            <ac:spMk id="109" creationId="{191D8180-5971-4789-AF9E-AEF458FAB32A}"/>
          </ac:spMkLst>
        </pc:spChg>
        <pc:spChg chg="mod">
          <ac:chgData name="Hugo O'Grady" userId="be5239d6-4e1c-4d0a-af6d-902fa350e3f1" providerId="ADAL" clId="{FD044183-DD31-41C0-BBEC-F5C754EADF99}" dt="2021-01-05T16:57:45.107" v="2594" actId="1035"/>
          <ac:spMkLst>
            <pc:docMk/>
            <pc:sldMk cId="883917228" sldId="288"/>
            <ac:spMk id="111" creationId="{AD83FD7D-3334-46FC-8BD8-5942CD952591}"/>
          </ac:spMkLst>
        </pc:spChg>
        <pc:grpChg chg="add mod">
          <ac:chgData name="Hugo O'Grady" userId="be5239d6-4e1c-4d0a-af6d-902fa350e3f1" providerId="ADAL" clId="{FD044183-DD31-41C0-BBEC-F5C754EADF99}" dt="2021-01-07T13:53:37.026" v="4944" actId="164"/>
          <ac:grpSpMkLst>
            <pc:docMk/>
            <pc:sldMk cId="883917228" sldId="288"/>
            <ac:grpSpMk id="2" creationId="{BCA71B88-98EC-4464-BCA6-57947277C093}"/>
          </ac:grpSpMkLst>
        </pc:grpChg>
        <pc:grpChg chg="del">
          <ac:chgData name="Hugo O'Grady" userId="be5239d6-4e1c-4d0a-af6d-902fa350e3f1" providerId="ADAL" clId="{FD044183-DD31-41C0-BBEC-F5C754EADF99}" dt="2021-01-05T16:34:23.275" v="1003" actId="478"/>
          <ac:grpSpMkLst>
            <pc:docMk/>
            <pc:sldMk cId="883917228" sldId="288"/>
            <ac:grpSpMk id="7" creationId="{EB993758-9F6F-4069-817B-FAFDF4108AAC}"/>
          </ac:grpSpMkLst>
        </pc:grpChg>
        <pc:grpChg chg="mod">
          <ac:chgData name="Hugo O'Grady" userId="be5239d6-4e1c-4d0a-af6d-902fa350e3f1" providerId="ADAL" clId="{FD044183-DD31-41C0-BBEC-F5C754EADF99}" dt="2021-01-05T19:29:51.805" v="2894" actId="1035"/>
          <ac:grpSpMkLst>
            <pc:docMk/>
            <pc:sldMk cId="883917228" sldId="288"/>
            <ac:grpSpMk id="31" creationId="{D5DD39FC-DEDE-48B0-B648-25E2EFF1DDC4}"/>
          </ac:grpSpMkLst>
        </pc:grpChg>
        <pc:grpChg chg="mod">
          <ac:chgData name="Hugo O'Grady" userId="be5239d6-4e1c-4d0a-af6d-902fa350e3f1" providerId="ADAL" clId="{FD044183-DD31-41C0-BBEC-F5C754EADF99}" dt="2021-01-05T19:29:51.805" v="2894" actId="1035"/>
          <ac:grpSpMkLst>
            <pc:docMk/>
            <pc:sldMk cId="883917228" sldId="288"/>
            <ac:grpSpMk id="32" creationId="{AB97E3BA-F840-4DD2-AF82-20A0CD519F85}"/>
          </ac:grpSpMkLst>
        </pc:grpChg>
        <pc:grpChg chg="mod">
          <ac:chgData name="Hugo O'Grady" userId="be5239d6-4e1c-4d0a-af6d-902fa350e3f1" providerId="ADAL" clId="{FD044183-DD31-41C0-BBEC-F5C754EADF99}" dt="2021-01-05T19:29:51.805" v="2894" actId="1035"/>
          <ac:grpSpMkLst>
            <pc:docMk/>
            <pc:sldMk cId="883917228" sldId="288"/>
            <ac:grpSpMk id="39" creationId="{0D6AB897-2E70-4CE4-9E08-7A384574DC76}"/>
          </ac:grpSpMkLst>
        </pc:grpChg>
        <pc:grpChg chg="mod">
          <ac:chgData name="Hugo O'Grady" userId="be5239d6-4e1c-4d0a-af6d-902fa350e3f1" providerId="ADAL" clId="{FD044183-DD31-41C0-BBEC-F5C754EADF99}" dt="2021-01-05T19:29:51.805" v="2894" actId="1035"/>
          <ac:grpSpMkLst>
            <pc:docMk/>
            <pc:sldMk cId="883917228" sldId="288"/>
            <ac:grpSpMk id="40" creationId="{5D4AC3AD-859B-4989-BB91-DA20F9A0EAC6}"/>
          </ac:grpSpMkLst>
        </pc:grpChg>
        <pc:grpChg chg="mod">
          <ac:chgData name="Hugo O'Grady" userId="be5239d6-4e1c-4d0a-af6d-902fa350e3f1" providerId="ADAL" clId="{FD044183-DD31-41C0-BBEC-F5C754EADF99}" dt="2021-01-05T19:29:51.805" v="2894" actId="1035"/>
          <ac:grpSpMkLst>
            <pc:docMk/>
            <pc:sldMk cId="883917228" sldId="288"/>
            <ac:grpSpMk id="41" creationId="{146DDB16-9B4B-4A4B-9CD7-E7B8C852E833}"/>
          </ac:grpSpMkLst>
        </pc:grpChg>
        <pc:grpChg chg="add mod">
          <ac:chgData name="Hugo O'Grady" userId="be5239d6-4e1c-4d0a-af6d-902fa350e3f1" providerId="ADAL" clId="{FD044183-DD31-41C0-BBEC-F5C754EADF99}" dt="2021-01-07T13:53:37.026" v="4944" actId="164"/>
          <ac:grpSpMkLst>
            <pc:docMk/>
            <pc:sldMk cId="883917228" sldId="288"/>
            <ac:grpSpMk id="59" creationId="{B9F311E1-652F-4F9B-876B-8C0FFBC02D3F}"/>
          </ac:grpSpMkLst>
        </pc:grpChg>
        <pc:grpChg chg="add mod">
          <ac:chgData name="Hugo O'Grady" userId="be5239d6-4e1c-4d0a-af6d-902fa350e3f1" providerId="ADAL" clId="{FD044183-DD31-41C0-BBEC-F5C754EADF99}" dt="2021-01-05T19:29:42.747" v="2874" actId="1036"/>
          <ac:grpSpMkLst>
            <pc:docMk/>
            <pc:sldMk cId="883917228" sldId="288"/>
            <ac:grpSpMk id="60" creationId="{0EB16522-DEE8-483F-9C06-32C7F257F9C2}"/>
          </ac:grpSpMkLst>
        </pc:grpChg>
        <pc:grpChg chg="mod">
          <ac:chgData name="Hugo O'Grady" userId="be5239d6-4e1c-4d0a-af6d-902fa350e3f1" providerId="ADAL" clId="{FD044183-DD31-41C0-BBEC-F5C754EADF99}" dt="2021-01-05T19:29:42.747" v="2874" actId="1036"/>
          <ac:grpSpMkLst>
            <pc:docMk/>
            <pc:sldMk cId="883917228" sldId="288"/>
            <ac:grpSpMk id="61" creationId="{2F7A1737-3232-425F-AC7E-29979C7B83FB}"/>
          </ac:grpSpMkLst>
        </pc:grpChg>
        <pc:grpChg chg="mod">
          <ac:chgData name="Hugo O'Grady" userId="be5239d6-4e1c-4d0a-af6d-902fa350e3f1" providerId="ADAL" clId="{FD044183-DD31-41C0-BBEC-F5C754EADF99}" dt="2021-01-05T19:29:42.747" v="2874" actId="1036"/>
          <ac:grpSpMkLst>
            <pc:docMk/>
            <pc:sldMk cId="883917228" sldId="288"/>
            <ac:grpSpMk id="64" creationId="{410BFE62-76BE-4724-AC2C-116CEDA007D3}"/>
          </ac:grpSpMkLst>
        </pc:grpChg>
        <pc:grpChg chg="mod">
          <ac:chgData name="Hugo O'Grady" userId="be5239d6-4e1c-4d0a-af6d-902fa350e3f1" providerId="ADAL" clId="{FD044183-DD31-41C0-BBEC-F5C754EADF99}" dt="2021-01-05T19:29:42.747" v="2874" actId="1036"/>
          <ac:grpSpMkLst>
            <pc:docMk/>
            <pc:sldMk cId="883917228" sldId="288"/>
            <ac:grpSpMk id="67" creationId="{BC63C6BE-D769-40E8-91E6-825A4F3D94EA}"/>
          </ac:grpSpMkLst>
        </pc:grpChg>
        <pc:grpChg chg="mod">
          <ac:chgData name="Hugo O'Grady" userId="be5239d6-4e1c-4d0a-af6d-902fa350e3f1" providerId="ADAL" clId="{FD044183-DD31-41C0-BBEC-F5C754EADF99}" dt="2021-01-05T19:29:42.747" v="2874" actId="1036"/>
          <ac:grpSpMkLst>
            <pc:docMk/>
            <pc:sldMk cId="883917228" sldId="288"/>
            <ac:grpSpMk id="68" creationId="{DCF3E187-C730-436E-A9A8-848A96B6710D}"/>
          </ac:grpSpMkLst>
        </pc:grpChg>
        <pc:grpChg chg="mod">
          <ac:chgData name="Hugo O'Grady" userId="be5239d6-4e1c-4d0a-af6d-902fa350e3f1" providerId="ADAL" clId="{FD044183-DD31-41C0-BBEC-F5C754EADF99}" dt="2021-01-05T19:29:42.747" v="2874" actId="1036"/>
          <ac:grpSpMkLst>
            <pc:docMk/>
            <pc:sldMk cId="883917228" sldId="288"/>
            <ac:grpSpMk id="69" creationId="{0FFBBBFC-A4FB-47AD-A7C0-B9E5DD0B4A80}"/>
          </ac:grpSpMkLst>
        </pc:grpChg>
        <pc:grpChg chg="add del mod">
          <ac:chgData name="Hugo O'Grady" userId="be5239d6-4e1c-4d0a-af6d-902fa350e3f1" providerId="ADAL" clId="{FD044183-DD31-41C0-BBEC-F5C754EADF99}" dt="2021-01-05T19:37:08.774" v="3531" actId="478"/>
          <ac:grpSpMkLst>
            <pc:docMk/>
            <pc:sldMk cId="883917228" sldId="288"/>
            <ac:grpSpMk id="87" creationId="{30B37D2C-F1EB-4456-9F18-113B2794A7EB}"/>
          </ac:grpSpMkLst>
        </pc:grpChg>
        <pc:grpChg chg="add del mod">
          <ac:chgData name="Hugo O'Grady" userId="be5239d6-4e1c-4d0a-af6d-902fa350e3f1" providerId="ADAL" clId="{FD044183-DD31-41C0-BBEC-F5C754EADF99}" dt="2021-01-05T19:29:05.030" v="2834" actId="478"/>
          <ac:grpSpMkLst>
            <pc:docMk/>
            <pc:sldMk cId="883917228" sldId="288"/>
            <ac:grpSpMk id="88" creationId="{035EE177-C2A7-446D-A49E-95173C73A8BA}"/>
          </ac:grpSpMkLst>
        </pc:grpChg>
        <pc:grpChg chg="mod">
          <ac:chgData name="Hugo O'Grady" userId="be5239d6-4e1c-4d0a-af6d-902fa350e3f1" providerId="ADAL" clId="{FD044183-DD31-41C0-BBEC-F5C754EADF99}" dt="2021-01-05T16:57:45.107" v="2594" actId="1035"/>
          <ac:grpSpMkLst>
            <pc:docMk/>
            <pc:sldMk cId="883917228" sldId="288"/>
            <ac:grpSpMk id="89" creationId="{D6281AFC-B605-455A-8219-78F0FBC1D2AB}"/>
          </ac:grpSpMkLst>
        </pc:grpChg>
        <pc:grpChg chg="mod">
          <ac:chgData name="Hugo O'Grady" userId="be5239d6-4e1c-4d0a-af6d-902fa350e3f1" providerId="ADAL" clId="{FD044183-DD31-41C0-BBEC-F5C754EADF99}" dt="2021-01-05T16:57:45.107" v="2594" actId="1035"/>
          <ac:grpSpMkLst>
            <pc:docMk/>
            <pc:sldMk cId="883917228" sldId="288"/>
            <ac:grpSpMk id="92" creationId="{64A9074E-1ABB-42E7-A74C-C26A65F168E1}"/>
          </ac:grpSpMkLst>
        </pc:grpChg>
        <pc:grpChg chg="mod">
          <ac:chgData name="Hugo O'Grady" userId="be5239d6-4e1c-4d0a-af6d-902fa350e3f1" providerId="ADAL" clId="{FD044183-DD31-41C0-BBEC-F5C754EADF99}" dt="2021-01-05T16:57:45.107" v="2594" actId="1035"/>
          <ac:grpSpMkLst>
            <pc:docMk/>
            <pc:sldMk cId="883917228" sldId="288"/>
            <ac:grpSpMk id="98" creationId="{5453A135-EEE9-4B3D-83F9-9AC2017DC279}"/>
          </ac:grpSpMkLst>
        </pc:grpChg>
        <pc:grpChg chg="mod">
          <ac:chgData name="Hugo O'Grady" userId="be5239d6-4e1c-4d0a-af6d-902fa350e3f1" providerId="ADAL" clId="{FD044183-DD31-41C0-BBEC-F5C754EADF99}" dt="2021-01-05T16:57:45.107" v="2594" actId="1035"/>
          <ac:grpSpMkLst>
            <pc:docMk/>
            <pc:sldMk cId="883917228" sldId="288"/>
            <ac:grpSpMk id="99" creationId="{3FC3B1A9-2FA6-4D83-A032-21A082B74304}"/>
          </ac:grpSpMkLst>
        </pc:grpChg>
        <pc:grpChg chg="mod">
          <ac:chgData name="Hugo O'Grady" userId="be5239d6-4e1c-4d0a-af6d-902fa350e3f1" providerId="ADAL" clId="{FD044183-DD31-41C0-BBEC-F5C754EADF99}" dt="2021-01-05T16:57:45.107" v="2594" actId="1035"/>
          <ac:grpSpMkLst>
            <pc:docMk/>
            <pc:sldMk cId="883917228" sldId="288"/>
            <ac:grpSpMk id="100" creationId="{697141D9-2EAB-4BD8-AC45-63D88ED2092A}"/>
          </ac:grpSpMkLst>
        </pc:grpChg>
        <pc:cxnChg chg="mod">
          <ac:chgData name="Hugo O'Grady" userId="be5239d6-4e1c-4d0a-af6d-902fa350e3f1" providerId="ADAL" clId="{FD044183-DD31-41C0-BBEC-F5C754EADF99}" dt="2021-01-05T19:29:51.805" v="2894" actId="1035"/>
          <ac:cxnSpMkLst>
            <pc:docMk/>
            <pc:sldMk cId="883917228" sldId="288"/>
            <ac:cxnSpMk id="33" creationId="{33F1154B-8E3A-44D1-AC94-8E63B67E8D39}"/>
          </ac:cxnSpMkLst>
        </pc:cxnChg>
        <pc:cxnChg chg="add del">
          <ac:chgData name="Hugo O'Grady" userId="be5239d6-4e1c-4d0a-af6d-902fa350e3f1" providerId="ADAL" clId="{FD044183-DD31-41C0-BBEC-F5C754EADF99}" dt="2021-01-05T16:22:16.630" v="572" actId="478"/>
          <ac:cxnSpMkLst>
            <pc:docMk/>
            <pc:sldMk cId="883917228" sldId="288"/>
            <ac:cxnSpMk id="35" creationId="{5CF8F0C3-E538-487D-BB2B-F1CA3656C700}"/>
          </ac:cxnSpMkLst>
        </pc:cxnChg>
        <pc:cxnChg chg="mod">
          <ac:chgData name="Hugo O'Grady" userId="be5239d6-4e1c-4d0a-af6d-902fa350e3f1" providerId="ADAL" clId="{FD044183-DD31-41C0-BBEC-F5C754EADF99}" dt="2021-01-05T19:29:51.805" v="2894" actId="1035"/>
          <ac:cxnSpMkLst>
            <pc:docMk/>
            <pc:sldMk cId="883917228" sldId="288"/>
            <ac:cxnSpMk id="36" creationId="{B2E300D6-8711-4819-9942-5F894CBFD2BA}"/>
          </ac:cxnSpMkLst>
        </pc:cxnChg>
        <pc:cxnChg chg="mod">
          <ac:chgData name="Hugo O'Grady" userId="be5239d6-4e1c-4d0a-af6d-902fa350e3f1" providerId="ADAL" clId="{FD044183-DD31-41C0-BBEC-F5C754EADF99}" dt="2021-01-05T19:29:51.805" v="2894" actId="1035"/>
          <ac:cxnSpMkLst>
            <pc:docMk/>
            <pc:sldMk cId="883917228" sldId="288"/>
            <ac:cxnSpMk id="42" creationId="{34240DAD-802A-4031-A8A1-B2B52D642484}"/>
          </ac:cxnSpMkLst>
        </pc:cxnChg>
        <pc:cxnChg chg="mod">
          <ac:chgData name="Hugo O'Grady" userId="be5239d6-4e1c-4d0a-af6d-902fa350e3f1" providerId="ADAL" clId="{FD044183-DD31-41C0-BBEC-F5C754EADF99}" dt="2021-01-05T19:29:51.805" v="2894" actId="1035"/>
          <ac:cxnSpMkLst>
            <pc:docMk/>
            <pc:sldMk cId="883917228" sldId="288"/>
            <ac:cxnSpMk id="43" creationId="{F799BE5A-8B46-4421-8BAD-9C8574AEA891}"/>
          </ac:cxnSpMkLst>
        </pc:cxnChg>
        <pc:cxnChg chg="mod">
          <ac:chgData name="Hugo O'Grady" userId="be5239d6-4e1c-4d0a-af6d-902fa350e3f1" providerId="ADAL" clId="{FD044183-DD31-41C0-BBEC-F5C754EADF99}" dt="2021-01-05T19:29:51.805" v="2894" actId="1035"/>
          <ac:cxnSpMkLst>
            <pc:docMk/>
            <pc:sldMk cId="883917228" sldId="288"/>
            <ac:cxnSpMk id="50" creationId="{D37AFAF4-7308-4E40-B96A-CCDB54067474}"/>
          </ac:cxnSpMkLst>
        </pc:cxnChg>
        <pc:cxnChg chg="mod">
          <ac:chgData name="Hugo O'Grady" userId="be5239d6-4e1c-4d0a-af6d-902fa350e3f1" providerId="ADAL" clId="{FD044183-DD31-41C0-BBEC-F5C754EADF99}" dt="2021-01-05T19:29:51.805" v="2894" actId="1035"/>
          <ac:cxnSpMkLst>
            <pc:docMk/>
            <pc:sldMk cId="883917228" sldId="288"/>
            <ac:cxnSpMk id="52" creationId="{62A274B4-CA9C-4B26-86F6-0B6DBD30081E}"/>
          </ac:cxnSpMkLst>
        </pc:cxnChg>
        <pc:cxnChg chg="mod">
          <ac:chgData name="Hugo O'Grady" userId="be5239d6-4e1c-4d0a-af6d-902fa350e3f1" providerId="ADAL" clId="{FD044183-DD31-41C0-BBEC-F5C754EADF99}" dt="2021-01-05T19:29:51.805" v="2894" actId="1035"/>
          <ac:cxnSpMkLst>
            <pc:docMk/>
            <pc:sldMk cId="883917228" sldId="288"/>
            <ac:cxnSpMk id="53" creationId="{08C569F5-6912-4056-9406-21055F3D4EF0}"/>
          </ac:cxnSpMkLst>
        </pc:cxnChg>
        <pc:cxnChg chg="mod">
          <ac:chgData name="Hugo O'Grady" userId="be5239d6-4e1c-4d0a-af6d-902fa350e3f1" providerId="ADAL" clId="{FD044183-DD31-41C0-BBEC-F5C754EADF99}" dt="2021-01-05T19:29:51.805" v="2894" actId="1035"/>
          <ac:cxnSpMkLst>
            <pc:docMk/>
            <pc:sldMk cId="883917228" sldId="288"/>
            <ac:cxnSpMk id="54" creationId="{7FEE748D-798E-45F5-9F57-221099EBDC6A}"/>
          </ac:cxnSpMkLst>
        </pc:cxnChg>
        <pc:cxnChg chg="add mod">
          <ac:chgData name="Hugo O'Grady" userId="be5239d6-4e1c-4d0a-af6d-902fa350e3f1" providerId="ADAL" clId="{FD044183-DD31-41C0-BBEC-F5C754EADF99}" dt="2021-01-05T19:29:51.805" v="2894" actId="1035"/>
          <ac:cxnSpMkLst>
            <pc:docMk/>
            <pc:sldMk cId="883917228" sldId="288"/>
            <ac:cxnSpMk id="55" creationId="{32BA0E81-88DE-46A2-B593-B3E8195F29AA}"/>
          </ac:cxnSpMkLst>
        </pc:cxnChg>
        <pc:cxnChg chg="add mod">
          <ac:chgData name="Hugo O'Grady" userId="be5239d6-4e1c-4d0a-af6d-902fa350e3f1" providerId="ADAL" clId="{FD044183-DD31-41C0-BBEC-F5C754EADF99}" dt="2021-01-07T13:53:37.026" v="4944" actId="164"/>
          <ac:cxnSpMkLst>
            <pc:docMk/>
            <pc:sldMk cId="883917228" sldId="288"/>
            <ac:cxnSpMk id="58" creationId="{ED61A920-132C-4C36-AE68-03998C1DC141}"/>
          </ac:cxnSpMkLst>
        </pc:cxnChg>
        <pc:cxnChg chg="mod">
          <ac:chgData name="Hugo O'Grady" userId="be5239d6-4e1c-4d0a-af6d-902fa350e3f1" providerId="ADAL" clId="{FD044183-DD31-41C0-BBEC-F5C754EADF99}" dt="2021-01-05T19:29:42.747" v="2874" actId="1036"/>
          <ac:cxnSpMkLst>
            <pc:docMk/>
            <pc:sldMk cId="883917228" sldId="288"/>
            <ac:cxnSpMk id="65" creationId="{F2164A8B-1B32-45C2-9C75-F3700832C41A}"/>
          </ac:cxnSpMkLst>
        </pc:cxnChg>
        <pc:cxnChg chg="mod">
          <ac:chgData name="Hugo O'Grady" userId="be5239d6-4e1c-4d0a-af6d-902fa350e3f1" providerId="ADAL" clId="{FD044183-DD31-41C0-BBEC-F5C754EADF99}" dt="2021-01-05T19:29:42.747" v="2874" actId="1036"/>
          <ac:cxnSpMkLst>
            <pc:docMk/>
            <pc:sldMk cId="883917228" sldId="288"/>
            <ac:cxnSpMk id="70" creationId="{44CF3F6F-A5C8-4936-BEBB-055B7772DD5C}"/>
          </ac:cxnSpMkLst>
        </pc:cxnChg>
        <pc:cxnChg chg="mod">
          <ac:chgData name="Hugo O'Grady" userId="be5239d6-4e1c-4d0a-af6d-902fa350e3f1" providerId="ADAL" clId="{FD044183-DD31-41C0-BBEC-F5C754EADF99}" dt="2021-01-05T19:29:42.747" v="2874" actId="1036"/>
          <ac:cxnSpMkLst>
            <pc:docMk/>
            <pc:sldMk cId="883917228" sldId="288"/>
            <ac:cxnSpMk id="71" creationId="{59B2BD1A-8266-4382-B6D9-42EB2C26E235}"/>
          </ac:cxnSpMkLst>
        </pc:cxnChg>
        <pc:cxnChg chg="del mod">
          <ac:chgData name="Hugo O'Grady" userId="be5239d6-4e1c-4d0a-af6d-902fa350e3f1" providerId="ADAL" clId="{FD044183-DD31-41C0-BBEC-F5C754EADF99}" dt="2021-01-05T16:44:21.901" v="1909" actId="478"/>
          <ac:cxnSpMkLst>
            <pc:docMk/>
            <pc:sldMk cId="883917228" sldId="288"/>
            <ac:cxnSpMk id="76" creationId="{AA94054A-0917-40B6-856A-D1DAF22383D7}"/>
          </ac:cxnSpMkLst>
        </pc:cxnChg>
        <pc:cxnChg chg="del mod">
          <ac:chgData name="Hugo O'Grady" userId="be5239d6-4e1c-4d0a-af6d-902fa350e3f1" providerId="ADAL" clId="{FD044183-DD31-41C0-BBEC-F5C754EADF99}" dt="2021-01-05T16:44:24.633" v="1910" actId="478"/>
          <ac:cxnSpMkLst>
            <pc:docMk/>
            <pc:sldMk cId="883917228" sldId="288"/>
            <ac:cxnSpMk id="79" creationId="{D401D9A9-3722-400E-AFF1-AC467519E9E3}"/>
          </ac:cxnSpMkLst>
        </pc:cxnChg>
        <pc:cxnChg chg="add del mod">
          <ac:chgData name="Hugo O'Grady" userId="be5239d6-4e1c-4d0a-af6d-902fa350e3f1" providerId="ADAL" clId="{FD044183-DD31-41C0-BBEC-F5C754EADF99}" dt="2021-01-05T16:44:57.585" v="1914" actId="478"/>
          <ac:cxnSpMkLst>
            <pc:docMk/>
            <pc:sldMk cId="883917228" sldId="288"/>
            <ac:cxnSpMk id="80" creationId="{87FF3742-8A03-49FB-ACA5-D588C5187EE6}"/>
          </ac:cxnSpMkLst>
        </pc:cxnChg>
        <pc:cxnChg chg="add mod">
          <ac:chgData name="Hugo O'Grady" userId="be5239d6-4e1c-4d0a-af6d-902fa350e3f1" providerId="ADAL" clId="{FD044183-DD31-41C0-BBEC-F5C754EADF99}" dt="2021-01-05T19:29:42.747" v="2874" actId="1036"/>
          <ac:cxnSpMkLst>
            <pc:docMk/>
            <pc:sldMk cId="883917228" sldId="288"/>
            <ac:cxnSpMk id="81" creationId="{7260594D-731C-4924-8B0C-2F6D39EE0654}"/>
          </ac:cxnSpMkLst>
        </pc:cxnChg>
        <pc:cxnChg chg="add mod">
          <ac:chgData name="Hugo O'Grady" userId="be5239d6-4e1c-4d0a-af6d-902fa350e3f1" providerId="ADAL" clId="{FD044183-DD31-41C0-BBEC-F5C754EADF99}" dt="2021-01-05T19:29:42.747" v="2874" actId="1036"/>
          <ac:cxnSpMkLst>
            <pc:docMk/>
            <pc:sldMk cId="883917228" sldId="288"/>
            <ac:cxnSpMk id="84" creationId="{AC7CA548-1CC8-4E26-AEEC-17BEBB3A853C}"/>
          </ac:cxnSpMkLst>
        </pc:cxnChg>
        <pc:cxnChg chg="mod">
          <ac:chgData name="Hugo O'Grady" userId="be5239d6-4e1c-4d0a-af6d-902fa350e3f1" providerId="ADAL" clId="{FD044183-DD31-41C0-BBEC-F5C754EADF99}" dt="2021-01-05T16:57:45.107" v="2594" actId="1035"/>
          <ac:cxnSpMkLst>
            <pc:docMk/>
            <pc:sldMk cId="883917228" sldId="288"/>
            <ac:cxnSpMk id="90" creationId="{6A4613FA-F46C-4DE1-975D-F4BE379DBF7F}"/>
          </ac:cxnSpMkLst>
        </pc:cxnChg>
        <pc:cxnChg chg="del mod">
          <ac:chgData name="Hugo O'Grady" userId="be5239d6-4e1c-4d0a-af6d-902fa350e3f1" providerId="ADAL" clId="{FD044183-DD31-41C0-BBEC-F5C754EADF99}" dt="2021-01-05T16:52:20.630" v="2358" actId="478"/>
          <ac:cxnSpMkLst>
            <pc:docMk/>
            <pc:sldMk cId="883917228" sldId="288"/>
            <ac:cxnSpMk id="93" creationId="{C94B83B9-5A0E-444B-A259-0176C948CE22}"/>
          </ac:cxnSpMkLst>
        </pc:cxnChg>
        <pc:cxnChg chg="mod">
          <ac:chgData name="Hugo O'Grady" userId="be5239d6-4e1c-4d0a-af6d-902fa350e3f1" providerId="ADAL" clId="{FD044183-DD31-41C0-BBEC-F5C754EADF99}" dt="2021-01-05T16:57:45.107" v="2594" actId="1035"/>
          <ac:cxnSpMkLst>
            <pc:docMk/>
            <pc:sldMk cId="883917228" sldId="288"/>
            <ac:cxnSpMk id="95" creationId="{A5F36142-C703-4379-AADB-27ACA114D947}"/>
          </ac:cxnSpMkLst>
        </pc:cxnChg>
        <pc:cxnChg chg="mod">
          <ac:chgData name="Hugo O'Grady" userId="be5239d6-4e1c-4d0a-af6d-902fa350e3f1" providerId="ADAL" clId="{FD044183-DD31-41C0-BBEC-F5C754EADF99}" dt="2021-01-05T16:57:45.107" v="2594" actId="1035"/>
          <ac:cxnSpMkLst>
            <pc:docMk/>
            <pc:sldMk cId="883917228" sldId="288"/>
            <ac:cxnSpMk id="101" creationId="{FD609C9F-A975-47C9-9E14-22BFE196B361}"/>
          </ac:cxnSpMkLst>
        </pc:cxnChg>
        <pc:cxnChg chg="mod">
          <ac:chgData name="Hugo O'Grady" userId="be5239d6-4e1c-4d0a-af6d-902fa350e3f1" providerId="ADAL" clId="{FD044183-DD31-41C0-BBEC-F5C754EADF99}" dt="2021-01-05T16:57:45.107" v="2594" actId="1035"/>
          <ac:cxnSpMkLst>
            <pc:docMk/>
            <pc:sldMk cId="883917228" sldId="288"/>
            <ac:cxnSpMk id="102" creationId="{DB9F6C9E-5D03-461F-BB1E-78EEC970175C}"/>
          </ac:cxnSpMkLst>
        </pc:cxnChg>
        <pc:cxnChg chg="del mod">
          <ac:chgData name="Hugo O'Grady" userId="be5239d6-4e1c-4d0a-af6d-902fa350e3f1" providerId="ADAL" clId="{FD044183-DD31-41C0-BBEC-F5C754EADF99}" dt="2021-01-05T16:55:47.983" v="2492" actId="478"/>
          <ac:cxnSpMkLst>
            <pc:docMk/>
            <pc:sldMk cId="883917228" sldId="288"/>
            <ac:cxnSpMk id="110" creationId="{15A15C4F-58E7-4364-A9B1-AF20F5AC083A}"/>
          </ac:cxnSpMkLst>
        </pc:cxnChg>
        <pc:cxnChg chg="del mod">
          <ac:chgData name="Hugo O'Grady" userId="be5239d6-4e1c-4d0a-af6d-902fa350e3f1" providerId="ADAL" clId="{FD044183-DD31-41C0-BBEC-F5C754EADF99}" dt="2021-01-05T16:55:38.878" v="2489" actId="478"/>
          <ac:cxnSpMkLst>
            <pc:docMk/>
            <pc:sldMk cId="883917228" sldId="288"/>
            <ac:cxnSpMk id="112" creationId="{FA5EE440-DB29-4669-B009-A40C0348B07F}"/>
          </ac:cxnSpMkLst>
        </pc:cxnChg>
        <pc:cxnChg chg="mod">
          <ac:chgData name="Hugo O'Grady" userId="be5239d6-4e1c-4d0a-af6d-902fa350e3f1" providerId="ADAL" clId="{FD044183-DD31-41C0-BBEC-F5C754EADF99}" dt="2021-01-05T16:57:45.107" v="2594" actId="1035"/>
          <ac:cxnSpMkLst>
            <pc:docMk/>
            <pc:sldMk cId="883917228" sldId="288"/>
            <ac:cxnSpMk id="113" creationId="{9680BDC6-F00A-448B-A367-F46518FA2453}"/>
          </ac:cxnSpMkLst>
        </pc:cxnChg>
        <pc:cxnChg chg="del mod">
          <ac:chgData name="Hugo O'Grady" userId="be5239d6-4e1c-4d0a-af6d-902fa350e3f1" providerId="ADAL" clId="{FD044183-DD31-41C0-BBEC-F5C754EADF99}" dt="2021-01-05T16:55:51.109" v="2493" actId="478"/>
          <ac:cxnSpMkLst>
            <pc:docMk/>
            <pc:sldMk cId="883917228" sldId="288"/>
            <ac:cxnSpMk id="114" creationId="{DC484002-D588-4354-BB2F-E490097E947A}"/>
          </ac:cxnSpMkLst>
        </pc:cxnChg>
        <pc:cxnChg chg="add mod">
          <ac:chgData name="Hugo O'Grady" userId="be5239d6-4e1c-4d0a-af6d-902fa350e3f1" providerId="ADAL" clId="{FD044183-DD31-41C0-BBEC-F5C754EADF99}" dt="2021-01-05T16:57:45.107" v="2594" actId="1035"/>
          <ac:cxnSpMkLst>
            <pc:docMk/>
            <pc:sldMk cId="883917228" sldId="288"/>
            <ac:cxnSpMk id="115" creationId="{04862A88-7651-4B38-94DC-6BCCDDB51340}"/>
          </ac:cxnSpMkLst>
        </pc:cxnChg>
        <pc:cxnChg chg="add mod">
          <ac:chgData name="Hugo O'Grady" userId="be5239d6-4e1c-4d0a-af6d-902fa350e3f1" providerId="ADAL" clId="{FD044183-DD31-41C0-BBEC-F5C754EADF99}" dt="2021-01-05T16:57:45.107" v="2594" actId="1035"/>
          <ac:cxnSpMkLst>
            <pc:docMk/>
            <pc:sldMk cId="883917228" sldId="288"/>
            <ac:cxnSpMk id="117" creationId="{24D36578-D96C-46BA-9BC4-764229B07409}"/>
          </ac:cxnSpMkLst>
        </pc:cxnChg>
      </pc:sldChg>
      <pc:sldChg chg="modSp mod">
        <pc:chgData name="Hugo O'Grady" userId="be5239d6-4e1c-4d0a-af6d-902fa350e3f1" providerId="ADAL" clId="{FD044183-DD31-41C0-BBEC-F5C754EADF99}" dt="2020-12-31T14:15:28.722" v="24" actId="313"/>
        <pc:sldMkLst>
          <pc:docMk/>
          <pc:sldMk cId="3390989218" sldId="319"/>
        </pc:sldMkLst>
        <pc:spChg chg="mod">
          <ac:chgData name="Hugo O'Grady" userId="be5239d6-4e1c-4d0a-af6d-902fa350e3f1" providerId="ADAL" clId="{FD044183-DD31-41C0-BBEC-F5C754EADF99}" dt="2020-12-31T14:15:28.722" v="24" actId="313"/>
          <ac:spMkLst>
            <pc:docMk/>
            <pc:sldMk cId="3390989218" sldId="319"/>
            <ac:spMk id="4" creationId="{AF47EB7F-192E-469A-9A81-C292999A2287}"/>
          </ac:spMkLst>
        </pc:spChg>
      </pc:sldChg>
      <pc:sldChg chg="modSp mod">
        <pc:chgData name="Hugo O'Grady" userId="be5239d6-4e1c-4d0a-af6d-902fa350e3f1" providerId="ADAL" clId="{FD044183-DD31-41C0-BBEC-F5C754EADF99}" dt="2021-01-05T17:02:08.667" v="2618" actId="20577"/>
        <pc:sldMkLst>
          <pc:docMk/>
          <pc:sldMk cId="723204261" sldId="320"/>
        </pc:sldMkLst>
        <pc:spChg chg="mod">
          <ac:chgData name="Hugo O'Grady" userId="be5239d6-4e1c-4d0a-af6d-902fa350e3f1" providerId="ADAL" clId="{FD044183-DD31-41C0-BBEC-F5C754EADF99}" dt="2021-01-05T17:02:08.667" v="2618" actId="20577"/>
          <ac:spMkLst>
            <pc:docMk/>
            <pc:sldMk cId="723204261" sldId="320"/>
            <ac:spMk id="4" creationId="{AF47EB7F-192E-469A-9A81-C292999A2287}"/>
          </ac:spMkLst>
        </pc:spChg>
      </pc:sldChg>
      <pc:sldChg chg="addSp delSp modSp mod addAnim delAnim modAnim">
        <pc:chgData name="Hugo O'Grady" userId="be5239d6-4e1c-4d0a-af6d-902fa350e3f1" providerId="ADAL" clId="{FD044183-DD31-41C0-BBEC-F5C754EADF99}" dt="2021-01-13T13:41:13.249" v="5397" actId="478"/>
        <pc:sldMkLst>
          <pc:docMk/>
          <pc:sldMk cId="3611349054" sldId="321"/>
        </pc:sldMkLst>
        <pc:spChg chg="mod">
          <ac:chgData name="Hugo O'Grady" userId="be5239d6-4e1c-4d0a-af6d-902fa350e3f1" providerId="ADAL" clId="{FD044183-DD31-41C0-BBEC-F5C754EADF99}" dt="2021-01-05T17:03:22.711" v="2666" actId="20577"/>
          <ac:spMkLst>
            <pc:docMk/>
            <pc:sldMk cId="3611349054" sldId="321"/>
            <ac:spMk id="4" creationId="{FF325F12-DD55-467D-9BA3-6AF84A6E8C6A}"/>
          </ac:spMkLst>
        </pc:spChg>
        <pc:spChg chg="mod">
          <ac:chgData name="Hugo O'Grady" userId="be5239d6-4e1c-4d0a-af6d-902fa350e3f1" providerId="ADAL" clId="{FD044183-DD31-41C0-BBEC-F5C754EADF99}" dt="2021-01-07T14:17:04.360" v="5084" actId="207"/>
          <ac:spMkLst>
            <pc:docMk/>
            <pc:sldMk cId="3611349054" sldId="321"/>
            <ac:spMk id="5" creationId="{03D08558-84C3-4FD2-8DA8-A860768B2249}"/>
          </ac:spMkLst>
        </pc:spChg>
        <pc:spChg chg="mod">
          <ac:chgData name="Hugo O'Grady" userId="be5239d6-4e1c-4d0a-af6d-902fa350e3f1" providerId="ADAL" clId="{FD044183-DD31-41C0-BBEC-F5C754EADF99}" dt="2021-01-03T16:21:37.124" v="472" actId="14100"/>
          <ac:spMkLst>
            <pc:docMk/>
            <pc:sldMk cId="3611349054" sldId="321"/>
            <ac:spMk id="59" creationId="{6BFC107A-A8A8-4854-A03F-B6404AFD249D}"/>
          </ac:spMkLst>
        </pc:spChg>
        <pc:spChg chg="mod">
          <ac:chgData name="Hugo O'Grady" userId="be5239d6-4e1c-4d0a-af6d-902fa350e3f1" providerId="ADAL" clId="{FD044183-DD31-41C0-BBEC-F5C754EADF99}" dt="2020-12-31T14:25:17.339" v="338"/>
          <ac:spMkLst>
            <pc:docMk/>
            <pc:sldMk cId="3611349054" sldId="321"/>
            <ac:spMk id="65" creationId="{52DE1865-1D15-4C24-BA5F-4D1AC330EF64}"/>
          </ac:spMkLst>
        </pc:spChg>
        <pc:spChg chg="mod">
          <ac:chgData name="Hugo O'Grady" userId="be5239d6-4e1c-4d0a-af6d-902fa350e3f1" providerId="ADAL" clId="{FD044183-DD31-41C0-BBEC-F5C754EADF99}" dt="2020-12-31T14:26:44.492" v="352" actId="1076"/>
          <ac:spMkLst>
            <pc:docMk/>
            <pc:sldMk cId="3611349054" sldId="321"/>
            <ac:spMk id="66" creationId="{E46B6021-71A6-4CB4-982E-4B4A598F888D}"/>
          </ac:spMkLst>
        </pc:spChg>
        <pc:spChg chg="mod">
          <ac:chgData name="Hugo O'Grady" userId="be5239d6-4e1c-4d0a-af6d-902fa350e3f1" providerId="ADAL" clId="{FD044183-DD31-41C0-BBEC-F5C754EADF99}" dt="2020-12-31T14:25:17.339" v="338"/>
          <ac:spMkLst>
            <pc:docMk/>
            <pc:sldMk cId="3611349054" sldId="321"/>
            <ac:spMk id="67" creationId="{A14344EF-46BD-4E5A-998E-74F4025CEF9C}"/>
          </ac:spMkLst>
        </pc:spChg>
        <pc:spChg chg="del mod">
          <ac:chgData name="Hugo O'Grady" userId="be5239d6-4e1c-4d0a-af6d-902fa350e3f1" providerId="ADAL" clId="{FD044183-DD31-41C0-BBEC-F5C754EADF99}" dt="2020-12-31T14:26:36.782" v="350" actId="478"/>
          <ac:spMkLst>
            <pc:docMk/>
            <pc:sldMk cId="3611349054" sldId="321"/>
            <ac:spMk id="68" creationId="{D7B94C14-28AC-4533-ACF8-F1F1AE6EBDEF}"/>
          </ac:spMkLst>
        </pc:spChg>
        <pc:spChg chg="mod">
          <ac:chgData name="Hugo O'Grady" userId="be5239d6-4e1c-4d0a-af6d-902fa350e3f1" providerId="ADAL" clId="{FD044183-DD31-41C0-BBEC-F5C754EADF99}" dt="2021-01-03T16:19:13.120" v="375" actId="20577"/>
          <ac:spMkLst>
            <pc:docMk/>
            <pc:sldMk cId="3611349054" sldId="321"/>
            <ac:spMk id="69" creationId="{E5D969FA-C302-4783-8F5C-CAB58DF7CEA6}"/>
          </ac:spMkLst>
        </pc:spChg>
        <pc:spChg chg="mod">
          <ac:chgData name="Hugo O'Grady" userId="be5239d6-4e1c-4d0a-af6d-902fa350e3f1" providerId="ADAL" clId="{FD044183-DD31-41C0-BBEC-F5C754EADF99}" dt="2020-12-31T14:25:17.339" v="338"/>
          <ac:spMkLst>
            <pc:docMk/>
            <pc:sldMk cId="3611349054" sldId="321"/>
            <ac:spMk id="71" creationId="{E88A7BD6-D2D6-4F3F-A970-E680D9F5AEF7}"/>
          </ac:spMkLst>
        </pc:spChg>
        <pc:spChg chg="mod">
          <ac:chgData name="Hugo O'Grady" userId="be5239d6-4e1c-4d0a-af6d-902fa350e3f1" providerId="ADAL" clId="{FD044183-DD31-41C0-BBEC-F5C754EADF99}" dt="2020-12-31T14:26:28.083" v="348" actId="20577"/>
          <ac:spMkLst>
            <pc:docMk/>
            <pc:sldMk cId="3611349054" sldId="321"/>
            <ac:spMk id="74" creationId="{8458BA83-FDDE-4058-A423-3DB08B3295EC}"/>
          </ac:spMkLst>
        </pc:spChg>
        <pc:spChg chg="del mod">
          <ac:chgData name="Hugo O'Grady" userId="be5239d6-4e1c-4d0a-af6d-902fa350e3f1" providerId="ADAL" clId="{FD044183-DD31-41C0-BBEC-F5C754EADF99}" dt="2020-12-31T14:26:33.934" v="349" actId="478"/>
          <ac:spMkLst>
            <pc:docMk/>
            <pc:sldMk cId="3611349054" sldId="321"/>
            <ac:spMk id="75" creationId="{493FC25C-61AB-4D2F-9C16-DA14AA9C99F9}"/>
          </ac:spMkLst>
        </pc:spChg>
        <pc:spChg chg="mod">
          <ac:chgData name="Hugo O'Grady" userId="be5239d6-4e1c-4d0a-af6d-902fa350e3f1" providerId="ADAL" clId="{FD044183-DD31-41C0-BBEC-F5C754EADF99}" dt="2020-12-31T14:26:18.337" v="342"/>
          <ac:spMkLst>
            <pc:docMk/>
            <pc:sldMk cId="3611349054" sldId="321"/>
            <ac:spMk id="80" creationId="{02E46B03-6135-4735-9099-3F01D4E2A0F9}"/>
          </ac:spMkLst>
        </pc:spChg>
        <pc:spChg chg="mod">
          <ac:chgData name="Hugo O'Grady" userId="be5239d6-4e1c-4d0a-af6d-902fa350e3f1" providerId="ADAL" clId="{FD044183-DD31-41C0-BBEC-F5C754EADF99}" dt="2020-12-31T14:26:18.337" v="342"/>
          <ac:spMkLst>
            <pc:docMk/>
            <pc:sldMk cId="3611349054" sldId="321"/>
            <ac:spMk id="86" creationId="{9FB0DF29-D01E-46B6-8C6B-6D13AF685F2B}"/>
          </ac:spMkLst>
        </pc:spChg>
        <pc:spChg chg="mod">
          <ac:chgData name="Hugo O'Grady" userId="be5239d6-4e1c-4d0a-af6d-902fa350e3f1" providerId="ADAL" clId="{FD044183-DD31-41C0-BBEC-F5C754EADF99}" dt="2020-12-31T14:26:18.337" v="342"/>
          <ac:spMkLst>
            <pc:docMk/>
            <pc:sldMk cId="3611349054" sldId="321"/>
            <ac:spMk id="87" creationId="{C02E7694-B98A-44A3-ADCD-C6E3E072F9C5}"/>
          </ac:spMkLst>
        </pc:spChg>
        <pc:spChg chg="mod">
          <ac:chgData name="Hugo O'Grady" userId="be5239d6-4e1c-4d0a-af6d-902fa350e3f1" providerId="ADAL" clId="{FD044183-DD31-41C0-BBEC-F5C754EADF99}" dt="2020-12-31T14:26:18.337" v="342"/>
          <ac:spMkLst>
            <pc:docMk/>
            <pc:sldMk cId="3611349054" sldId="321"/>
            <ac:spMk id="88" creationId="{045A2428-1FBF-46DA-8496-36D46AAFE2DB}"/>
          </ac:spMkLst>
        </pc:spChg>
        <pc:spChg chg="mod">
          <ac:chgData name="Hugo O'Grady" userId="be5239d6-4e1c-4d0a-af6d-902fa350e3f1" providerId="ADAL" clId="{FD044183-DD31-41C0-BBEC-F5C754EADF99}" dt="2020-12-31T14:26:18.337" v="342"/>
          <ac:spMkLst>
            <pc:docMk/>
            <pc:sldMk cId="3611349054" sldId="321"/>
            <ac:spMk id="89" creationId="{D9167BC1-ABD7-4BAD-9296-BE77D92EDC3F}"/>
          </ac:spMkLst>
        </pc:spChg>
        <pc:spChg chg="mod">
          <ac:chgData name="Hugo O'Grady" userId="be5239d6-4e1c-4d0a-af6d-902fa350e3f1" providerId="ADAL" clId="{FD044183-DD31-41C0-BBEC-F5C754EADF99}" dt="2020-12-31T14:26:18.337" v="342"/>
          <ac:spMkLst>
            <pc:docMk/>
            <pc:sldMk cId="3611349054" sldId="321"/>
            <ac:spMk id="90" creationId="{2F3D55A2-FF93-42EB-B0F8-960BF603BC03}"/>
          </ac:spMkLst>
        </pc:spChg>
        <pc:spChg chg="mod">
          <ac:chgData name="Hugo O'Grady" userId="be5239d6-4e1c-4d0a-af6d-902fa350e3f1" providerId="ADAL" clId="{FD044183-DD31-41C0-BBEC-F5C754EADF99}" dt="2020-12-31T14:26:18.337" v="342"/>
          <ac:spMkLst>
            <pc:docMk/>
            <pc:sldMk cId="3611349054" sldId="321"/>
            <ac:spMk id="92" creationId="{EA39C805-14A9-4EFB-B567-7E57A2192D63}"/>
          </ac:spMkLst>
        </pc:spChg>
        <pc:spChg chg="mod">
          <ac:chgData name="Hugo O'Grady" userId="be5239d6-4e1c-4d0a-af6d-902fa350e3f1" providerId="ADAL" clId="{FD044183-DD31-41C0-BBEC-F5C754EADF99}" dt="2020-12-31T14:26:23.510" v="344" actId="20577"/>
          <ac:spMkLst>
            <pc:docMk/>
            <pc:sldMk cId="3611349054" sldId="321"/>
            <ac:spMk id="95" creationId="{C6633AFE-5C3C-4224-9C06-83A860D37CE4}"/>
          </ac:spMkLst>
        </pc:spChg>
        <pc:spChg chg="mod">
          <ac:chgData name="Hugo O'Grady" userId="be5239d6-4e1c-4d0a-af6d-902fa350e3f1" providerId="ADAL" clId="{FD044183-DD31-41C0-BBEC-F5C754EADF99}" dt="2020-12-31T14:26:18.337" v="342"/>
          <ac:spMkLst>
            <pc:docMk/>
            <pc:sldMk cId="3611349054" sldId="321"/>
            <ac:spMk id="96" creationId="{5C264A50-63C9-43B3-8320-CBF1421BE601}"/>
          </ac:spMkLst>
        </pc:spChg>
        <pc:spChg chg="mod">
          <ac:chgData name="Hugo O'Grady" userId="be5239d6-4e1c-4d0a-af6d-902fa350e3f1" providerId="ADAL" clId="{FD044183-DD31-41C0-BBEC-F5C754EADF99}" dt="2021-01-03T16:19:32.728" v="379" actId="1036"/>
          <ac:spMkLst>
            <pc:docMk/>
            <pc:sldMk cId="3611349054" sldId="321"/>
            <ac:spMk id="99" creationId="{E6B381F2-CCD9-4A51-A2A3-802D1025622C}"/>
          </ac:spMkLst>
        </pc:spChg>
        <pc:spChg chg="del mod">
          <ac:chgData name="Hugo O'Grady" userId="be5239d6-4e1c-4d0a-af6d-902fa350e3f1" providerId="ADAL" clId="{FD044183-DD31-41C0-BBEC-F5C754EADF99}" dt="2021-01-13T13:41:13.249" v="5397" actId="478"/>
          <ac:spMkLst>
            <pc:docMk/>
            <pc:sldMk cId="3611349054" sldId="321"/>
            <ac:spMk id="100" creationId="{175259D9-54B6-499A-86C2-537E93918F08}"/>
          </ac:spMkLst>
        </pc:spChg>
        <pc:spChg chg="del mod">
          <ac:chgData name="Hugo O'Grady" userId="be5239d6-4e1c-4d0a-af6d-902fa350e3f1" providerId="ADAL" clId="{FD044183-DD31-41C0-BBEC-F5C754EADF99}" dt="2021-01-03T16:18:49.757" v="365" actId="478"/>
          <ac:spMkLst>
            <pc:docMk/>
            <pc:sldMk cId="3611349054" sldId="321"/>
            <ac:spMk id="101" creationId="{A28485B6-73A7-4D4B-8103-51665DF3D01C}"/>
          </ac:spMkLst>
        </pc:spChg>
        <pc:spChg chg="mod">
          <ac:chgData name="Hugo O'Grady" userId="be5239d6-4e1c-4d0a-af6d-902fa350e3f1" providerId="ADAL" clId="{FD044183-DD31-41C0-BBEC-F5C754EADF99}" dt="2021-01-03T16:21:32.689" v="471" actId="14100"/>
          <ac:spMkLst>
            <pc:docMk/>
            <pc:sldMk cId="3611349054" sldId="321"/>
            <ac:spMk id="105" creationId="{D9FD9A70-D21E-4B46-988C-E1FE25A1F11E}"/>
          </ac:spMkLst>
        </pc:spChg>
        <pc:spChg chg="mod">
          <ac:chgData name="Hugo O'Grady" userId="be5239d6-4e1c-4d0a-af6d-902fa350e3f1" providerId="ADAL" clId="{FD044183-DD31-41C0-BBEC-F5C754EADF99}" dt="2021-01-03T16:18:41.444" v="363"/>
          <ac:spMkLst>
            <pc:docMk/>
            <pc:sldMk cId="3611349054" sldId="321"/>
            <ac:spMk id="111" creationId="{8130734D-82D8-4A78-A5C9-90141DD94A4C}"/>
          </ac:spMkLst>
        </pc:spChg>
        <pc:spChg chg="mod">
          <ac:chgData name="Hugo O'Grady" userId="be5239d6-4e1c-4d0a-af6d-902fa350e3f1" providerId="ADAL" clId="{FD044183-DD31-41C0-BBEC-F5C754EADF99}" dt="2021-01-03T16:20:01.580" v="409" actId="1076"/>
          <ac:spMkLst>
            <pc:docMk/>
            <pc:sldMk cId="3611349054" sldId="321"/>
            <ac:spMk id="112" creationId="{203AD75C-5626-403B-8872-E799D3059684}"/>
          </ac:spMkLst>
        </pc:spChg>
        <pc:spChg chg="mod">
          <ac:chgData name="Hugo O'Grady" userId="be5239d6-4e1c-4d0a-af6d-902fa350e3f1" providerId="ADAL" clId="{FD044183-DD31-41C0-BBEC-F5C754EADF99}" dt="2021-01-03T16:18:41.444" v="363"/>
          <ac:spMkLst>
            <pc:docMk/>
            <pc:sldMk cId="3611349054" sldId="321"/>
            <ac:spMk id="113" creationId="{E9106E3D-0C6D-4760-AA10-737FB5B297F6}"/>
          </ac:spMkLst>
        </pc:spChg>
        <pc:spChg chg="mod">
          <ac:chgData name="Hugo O'Grady" userId="be5239d6-4e1c-4d0a-af6d-902fa350e3f1" providerId="ADAL" clId="{FD044183-DD31-41C0-BBEC-F5C754EADF99}" dt="2021-01-03T16:19:10.601" v="374" actId="20577"/>
          <ac:spMkLst>
            <pc:docMk/>
            <pc:sldMk cId="3611349054" sldId="321"/>
            <ac:spMk id="114" creationId="{892160EB-8062-41ED-B859-1B3146B106C3}"/>
          </ac:spMkLst>
        </pc:spChg>
        <pc:spChg chg="del mod">
          <ac:chgData name="Hugo O'Grady" userId="be5239d6-4e1c-4d0a-af6d-902fa350e3f1" providerId="ADAL" clId="{FD044183-DD31-41C0-BBEC-F5C754EADF99}" dt="2021-01-03T16:18:59.162" v="368" actId="478"/>
          <ac:spMkLst>
            <pc:docMk/>
            <pc:sldMk cId="3611349054" sldId="321"/>
            <ac:spMk id="115" creationId="{AF091C82-3EC2-4A37-A8A4-C56FE311EC4B}"/>
          </ac:spMkLst>
        </pc:spChg>
        <pc:spChg chg="mod">
          <ac:chgData name="Hugo O'Grady" userId="be5239d6-4e1c-4d0a-af6d-902fa350e3f1" providerId="ADAL" clId="{FD044183-DD31-41C0-BBEC-F5C754EADF99}" dt="2021-01-03T16:21:46.608" v="479" actId="1035"/>
          <ac:spMkLst>
            <pc:docMk/>
            <pc:sldMk cId="3611349054" sldId="321"/>
            <ac:spMk id="117" creationId="{2B015B3B-F07F-4ECB-B19C-C5A33CBBEEBC}"/>
          </ac:spMkLst>
        </pc:spChg>
        <pc:spChg chg="del mod">
          <ac:chgData name="Hugo O'Grady" userId="be5239d6-4e1c-4d0a-af6d-902fa350e3f1" providerId="ADAL" clId="{FD044183-DD31-41C0-BBEC-F5C754EADF99}" dt="2021-01-03T16:18:52.594" v="366" actId="478"/>
          <ac:spMkLst>
            <pc:docMk/>
            <pc:sldMk cId="3611349054" sldId="321"/>
            <ac:spMk id="118" creationId="{F3F0A4A5-A5EE-4D1E-801E-FC7F4CEECD2D}"/>
          </ac:spMkLst>
        </pc:spChg>
        <pc:spChg chg="mod">
          <ac:chgData name="Hugo O'Grady" userId="be5239d6-4e1c-4d0a-af6d-902fa350e3f1" providerId="ADAL" clId="{FD044183-DD31-41C0-BBEC-F5C754EADF99}" dt="2021-01-03T16:21:55.992" v="488" actId="20577"/>
          <ac:spMkLst>
            <pc:docMk/>
            <pc:sldMk cId="3611349054" sldId="321"/>
            <ac:spMk id="119" creationId="{7A7A4373-BEC9-48F5-A91B-4D3DCFD0377D}"/>
          </ac:spMkLst>
        </pc:spChg>
        <pc:grpChg chg="del">
          <ac:chgData name="Hugo O'Grady" userId="be5239d6-4e1c-4d0a-af6d-902fa350e3f1" providerId="ADAL" clId="{FD044183-DD31-41C0-BBEC-F5C754EADF99}" dt="2020-12-31T14:25:05.960" v="337" actId="478"/>
          <ac:grpSpMkLst>
            <pc:docMk/>
            <pc:sldMk cId="3611349054" sldId="321"/>
            <ac:grpSpMk id="7" creationId="{EB993758-9F6F-4069-817B-FAFDF4108AAC}"/>
          </ac:grpSpMkLst>
        </pc:grpChg>
        <pc:grpChg chg="del">
          <ac:chgData name="Hugo O'Grady" userId="be5239d6-4e1c-4d0a-af6d-902fa350e3f1" providerId="ADAL" clId="{FD044183-DD31-41C0-BBEC-F5C754EADF99}" dt="2020-12-31T14:25:04.145" v="336" actId="478"/>
          <ac:grpSpMkLst>
            <pc:docMk/>
            <pc:sldMk cId="3611349054" sldId="321"/>
            <ac:grpSpMk id="31" creationId="{D5DD39FC-DEDE-48B0-B648-25E2EFF1DDC4}"/>
          </ac:grpSpMkLst>
        </pc:grpChg>
        <pc:grpChg chg="add del mod">
          <ac:chgData name="Hugo O'Grady" userId="be5239d6-4e1c-4d0a-af6d-902fa350e3f1" providerId="ADAL" clId="{FD044183-DD31-41C0-BBEC-F5C754EADF99}" dt="2021-01-05T17:04:43.586" v="2731" actId="1076"/>
          <ac:grpSpMkLst>
            <pc:docMk/>
            <pc:sldMk cId="3611349054" sldId="321"/>
            <ac:grpSpMk id="55" creationId="{932D894A-3A73-44C5-BD44-22E7AD8EAC0E}"/>
          </ac:grpSpMkLst>
        </pc:grpChg>
        <pc:grpChg chg="mod">
          <ac:chgData name="Hugo O'Grady" userId="be5239d6-4e1c-4d0a-af6d-902fa350e3f1" providerId="ADAL" clId="{FD044183-DD31-41C0-BBEC-F5C754EADF99}" dt="2020-12-31T14:25:17.339" v="338"/>
          <ac:grpSpMkLst>
            <pc:docMk/>
            <pc:sldMk cId="3611349054" sldId="321"/>
            <ac:grpSpMk id="56" creationId="{02E1D138-D430-43BC-B020-4A1947CA9516}"/>
          </ac:grpSpMkLst>
        </pc:grpChg>
        <pc:grpChg chg="mod">
          <ac:chgData name="Hugo O'Grady" userId="be5239d6-4e1c-4d0a-af6d-902fa350e3f1" providerId="ADAL" clId="{FD044183-DD31-41C0-BBEC-F5C754EADF99}" dt="2020-12-31T14:25:17.339" v="338"/>
          <ac:grpSpMkLst>
            <pc:docMk/>
            <pc:sldMk cId="3611349054" sldId="321"/>
            <ac:grpSpMk id="60" creationId="{74DEEA94-9DB9-4720-A58C-054C299CDC68}"/>
          </ac:grpSpMkLst>
        </pc:grpChg>
        <pc:grpChg chg="mod">
          <ac:chgData name="Hugo O'Grady" userId="be5239d6-4e1c-4d0a-af6d-902fa350e3f1" providerId="ADAL" clId="{FD044183-DD31-41C0-BBEC-F5C754EADF99}" dt="2020-12-31T14:25:17.339" v="338"/>
          <ac:grpSpMkLst>
            <pc:docMk/>
            <pc:sldMk cId="3611349054" sldId="321"/>
            <ac:grpSpMk id="61" creationId="{224DE95B-3AAC-49C4-80F2-49B5959401B8}"/>
          </ac:grpSpMkLst>
        </pc:grpChg>
        <pc:grpChg chg="mod">
          <ac:chgData name="Hugo O'Grady" userId="be5239d6-4e1c-4d0a-af6d-902fa350e3f1" providerId="ADAL" clId="{FD044183-DD31-41C0-BBEC-F5C754EADF99}" dt="2020-12-31T14:25:17.339" v="338"/>
          <ac:grpSpMkLst>
            <pc:docMk/>
            <pc:sldMk cId="3611349054" sldId="321"/>
            <ac:grpSpMk id="62" creationId="{8CBE8E9A-09FB-4116-BF9E-FDE53A6326A2}"/>
          </ac:grpSpMkLst>
        </pc:grpChg>
        <pc:grpChg chg="add del mod">
          <ac:chgData name="Hugo O'Grady" userId="be5239d6-4e1c-4d0a-af6d-902fa350e3f1" providerId="ADAL" clId="{FD044183-DD31-41C0-BBEC-F5C754EADF99}" dt="2020-12-31T14:26:23.932" v="345"/>
          <ac:grpSpMkLst>
            <pc:docMk/>
            <pc:sldMk cId="3611349054" sldId="321"/>
            <ac:grpSpMk id="76" creationId="{BCDD8E14-6ADD-48C1-9041-A84FBB0401DB}"/>
          </ac:grpSpMkLst>
        </pc:grpChg>
        <pc:grpChg chg="mod">
          <ac:chgData name="Hugo O'Grady" userId="be5239d6-4e1c-4d0a-af6d-902fa350e3f1" providerId="ADAL" clId="{FD044183-DD31-41C0-BBEC-F5C754EADF99}" dt="2020-12-31T14:26:18.337" v="342"/>
          <ac:grpSpMkLst>
            <pc:docMk/>
            <pc:sldMk cId="3611349054" sldId="321"/>
            <ac:grpSpMk id="77" creationId="{0DCDED39-F725-40B5-B87A-73B61A0F4151}"/>
          </ac:grpSpMkLst>
        </pc:grpChg>
        <pc:grpChg chg="mod">
          <ac:chgData name="Hugo O'Grady" userId="be5239d6-4e1c-4d0a-af6d-902fa350e3f1" providerId="ADAL" clId="{FD044183-DD31-41C0-BBEC-F5C754EADF99}" dt="2020-12-31T14:26:18.337" v="342"/>
          <ac:grpSpMkLst>
            <pc:docMk/>
            <pc:sldMk cId="3611349054" sldId="321"/>
            <ac:grpSpMk id="81" creationId="{11701DE2-B126-466B-BC31-90C947BA70AE}"/>
          </ac:grpSpMkLst>
        </pc:grpChg>
        <pc:grpChg chg="mod">
          <ac:chgData name="Hugo O'Grady" userId="be5239d6-4e1c-4d0a-af6d-902fa350e3f1" providerId="ADAL" clId="{FD044183-DD31-41C0-BBEC-F5C754EADF99}" dt="2020-12-31T14:26:18.337" v="342"/>
          <ac:grpSpMkLst>
            <pc:docMk/>
            <pc:sldMk cId="3611349054" sldId="321"/>
            <ac:grpSpMk id="82" creationId="{C78584D6-3A3B-4593-A01F-5CF0A05298F2}"/>
          </ac:grpSpMkLst>
        </pc:grpChg>
        <pc:grpChg chg="mod">
          <ac:chgData name="Hugo O'Grady" userId="be5239d6-4e1c-4d0a-af6d-902fa350e3f1" providerId="ADAL" clId="{FD044183-DD31-41C0-BBEC-F5C754EADF99}" dt="2020-12-31T14:26:18.337" v="342"/>
          <ac:grpSpMkLst>
            <pc:docMk/>
            <pc:sldMk cId="3611349054" sldId="321"/>
            <ac:grpSpMk id="83" creationId="{79A3BDD4-8B7D-4406-A2F0-C980A7C491B2}"/>
          </ac:grpSpMkLst>
        </pc:grpChg>
        <pc:grpChg chg="add mod">
          <ac:chgData name="Hugo O'Grady" userId="be5239d6-4e1c-4d0a-af6d-902fa350e3f1" providerId="ADAL" clId="{FD044183-DD31-41C0-BBEC-F5C754EADF99}" dt="2021-01-03T16:21:27.262" v="469" actId="1036"/>
          <ac:grpSpMkLst>
            <pc:docMk/>
            <pc:sldMk cId="3611349054" sldId="321"/>
            <ac:grpSpMk id="97" creationId="{D5C0E05A-2867-4289-88D6-D550CBB50905}"/>
          </ac:grpSpMkLst>
        </pc:grpChg>
        <pc:grpChg chg="mod">
          <ac:chgData name="Hugo O'Grady" userId="be5239d6-4e1c-4d0a-af6d-902fa350e3f1" providerId="ADAL" clId="{FD044183-DD31-41C0-BBEC-F5C754EADF99}" dt="2021-01-03T16:18:41.444" v="363"/>
          <ac:grpSpMkLst>
            <pc:docMk/>
            <pc:sldMk cId="3611349054" sldId="321"/>
            <ac:grpSpMk id="98" creationId="{EA5E9CED-D32F-44A6-A648-278958B6AA5E}"/>
          </ac:grpSpMkLst>
        </pc:grpChg>
        <pc:grpChg chg="mod">
          <ac:chgData name="Hugo O'Grady" userId="be5239d6-4e1c-4d0a-af6d-902fa350e3f1" providerId="ADAL" clId="{FD044183-DD31-41C0-BBEC-F5C754EADF99}" dt="2021-01-03T16:18:41.444" v="363"/>
          <ac:grpSpMkLst>
            <pc:docMk/>
            <pc:sldMk cId="3611349054" sldId="321"/>
            <ac:grpSpMk id="102" creationId="{FF0817D3-5599-4D90-AEBE-5A861E3B832A}"/>
          </ac:grpSpMkLst>
        </pc:grpChg>
        <pc:grpChg chg="mod">
          <ac:chgData name="Hugo O'Grady" userId="be5239d6-4e1c-4d0a-af6d-902fa350e3f1" providerId="ADAL" clId="{FD044183-DD31-41C0-BBEC-F5C754EADF99}" dt="2021-01-03T16:18:41.444" v="363"/>
          <ac:grpSpMkLst>
            <pc:docMk/>
            <pc:sldMk cId="3611349054" sldId="321"/>
            <ac:grpSpMk id="106" creationId="{F610515A-0671-45CE-8B02-EEA33CDFF836}"/>
          </ac:grpSpMkLst>
        </pc:grpChg>
        <pc:grpChg chg="mod">
          <ac:chgData name="Hugo O'Grady" userId="be5239d6-4e1c-4d0a-af6d-902fa350e3f1" providerId="ADAL" clId="{FD044183-DD31-41C0-BBEC-F5C754EADF99}" dt="2021-01-03T16:18:41.444" v="363"/>
          <ac:grpSpMkLst>
            <pc:docMk/>
            <pc:sldMk cId="3611349054" sldId="321"/>
            <ac:grpSpMk id="107" creationId="{5DF6B092-D7CE-45E2-8851-9513FBB1D672}"/>
          </ac:grpSpMkLst>
        </pc:grpChg>
        <pc:grpChg chg="mod">
          <ac:chgData name="Hugo O'Grady" userId="be5239d6-4e1c-4d0a-af6d-902fa350e3f1" providerId="ADAL" clId="{FD044183-DD31-41C0-BBEC-F5C754EADF99}" dt="2021-01-03T16:18:41.444" v="363"/>
          <ac:grpSpMkLst>
            <pc:docMk/>
            <pc:sldMk cId="3611349054" sldId="321"/>
            <ac:grpSpMk id="108" creationId="{01482858-F6DC-4AAF-AB8E-2E44CF44C36C}"/>
          </ac:grpSpMkLst>
        </pc:grpChg>
        <pc:cxnChg chg="add mod">
          <ac:chgData name="Hugo O'Grady" userId="be5239d6-4e1c-4d0a-af6d-902fa350e3f1" providerId="ADAL" clId="{FD044183-DD31-41C0-BBEC-F5C754EADF99}" dt="2021-01-13T13:41:09.130" v="5396" actId="208"/>
          <ac:cxnSpMkLst>
            <pc:docMk/>
            <pc:sldMk cId="3611349054" sldId="321"/>
            <ac:cxnSpMk id="3" creationId="{E0BEB983-C79C-4078-9D94-1C7C2A8C1B31}"/>
          </ac:cxnSpMkLst>
        </pc:cxnChg>
        <pc:cxnChg chg="add mod">
          <ac:chgData name="Hugo O'Grady" userId="be5239d6-4e1c-4d0a-af6d-902fa350e3f1" providerId="ADAL" clId="{FD044183-DD31-41C0-BBEC-F5C754EADF99}" dt="2021-01-13T13:41:09.130" v="5396" actId="208"/>
          <ac:cxnSpMkLst>
            <pc:docMk/>
            <pc:sldMk cId="3611349054" sldId="321"/>
            <ac:cxnSpMk id="43" creationId="{8C619FAA-274F-48BA-9FB0-0F9A6A8C5E43}"/>
          </ac:cxnSpMkLst>
        </pc:cxnChg>
        <pc:cxnChg chg="mod">
          <ac:chgData name="Hugo O'Grady" userId="be5239d6-4e1c-4d0a-af6d-902fa350e3f1" providerId="ADAL" clId="{FD044183-DD31-41C0-BBEC-F5C754EADF99}" dt="2020-12-31T14:25:17.339" v="338"/>
          <ac:cxnSpMkLst>
            <pc:docMk/>
            <pc:sldMk cId="3611349054" sldId="321"/>
            <ac:cxnSpMk id="57" creationId="{7A49A7D5-49B4-4D5C-A07F-ACE77B5D1039}"/>
          </ac:cxnSpMkLst>
        </pc:cxnChg>
        <pc:cxnChg chg="del mod">
          <ac:chgData name="Hugo O'Grady" userId="be5239d6-4e1c-4d0a-af6d-902fa350e3f1" providerId="ADAL" clId="{FD044183-DD31-41C0-BBEC-F5C754EADF99}" dt="2020-12-31T14:25:21.659" v="339" actId="478"/>
          <ac:cxnSpMkLst>
            <pc:docMk/>
            <pc:sldMk cId="3611349054" sldId="321"/>
            <ac:cxnSpMk id="58" creationId="{57AE5D9C-9F35-4CCE-ADDB-E81B2A1AC5BE}"/>
          </ac:cxnSpMkLst>
        </pc:cxnChg>
        <pc:cxnChg chg="mod">
          <ac:chgData name="Hugo O'Grady" userId="be5239d6-4e1c-4d0a-af6d-902fa350e3f1" providerId="ADAL" clId="{FD044183-DD31-41C0-BBEC-F5C754EADF99}" dt="2020-12-31T14:27:09.366" v="362" actId="1036"/>
          <ac:cxnSpMkLst>
            <pc:docMk/>
            <pc:sldMk cId="3611349054" sldId="321"/>
            <ac:cxnSpMk id="63" creationId="{8ABD66F0-0859-4226-A111-E927D6B8C1EB}"/>
          </ac:cxnSpMkLst>
        </pc:cxnChg>
        <pc:cxnChg chg="mod">
          <ac:chgData name="Hugo O'Grady" userId="be5239d6-4e1c-4d0a-af6d-902fa350e3f1" providerId="ADAL" clId="{FD044183-DD31-41C0-BBEC-F5C754EADF99}" dt="2020-12-31T14:26:54.376" v="358" actId="1036"/>
          <ac:cxnSpMkLst>
            <pc:docMk/>
            <pc:sldMk cId="3611349054" sldId="321"/>
            <ac:cxnSpMk id="64" creationId="{553FD57C-6049-48FA-AD72-274A7D0FCF21}"/>
          </ac:cxnSpMkLst>
        </pc:cxnChg>
        <pc:cxnChg chg="mod">
          <ac:chgData name="Hugo O'Grady" userId="be5239d6-4e1c-4d0a-af6d-902fa350e3f1" providerId="ADAL" clId="{FD044183-DD31-41C0-BBEC-F5C754EADF99}" dt="2020-12-31T14:25:17.339" v="338"/>
          <ac:cxnSpMkLst>
            <pc:docMk/>
            <pc:sldMk cId="3611349054" sldId="321"/>
            <ac:cxnSpMk id="70" creationId="{82FAE0C8-35E4-4563-BBFA-D4F8C5AC2664}"/>
          </ac:cxnSpMkLst>
        </pc:cxnChg>
        <pc:cxnChg chg="del mod">
          <ac:chgData name="Hugo O'Grady" userId="be5239d6-4e1c-4d0a-af6d-902fa350e3f1" providerId="ADAL" clId="{FD044183-DD31-41C0-BBEC-F5C754EADF99}" dt="2020-12-31T14:25:24.555" v="340" actId="478"/>
          <ac:cxnSpMkLst>
            <pc:docMk/>
            <pc:sldMk cId="3611349054" sldId="321"/>
            <ac:cxnSpMk id="72" creationId="{F3DF61A3-E23C-45BF-BF6F-EFDE8825391B}"/>
          </ac:cxnSpMkLst>
        </pc:cxnChg>
        <pc:cxnChg chg="mod">
          <ac:chgData name="Hugo O'Grady" userId="be5239d6-4e1c-4d0a-af6d-902fa350e3f1" providerId="ADAL" clId="{FD044183-DD31-41C0-BBEC-F5C754EADF99}" dt="2020-12-31T14:25:17.339" v="338"/>
          <ac:cxnSpMkLst>
            <pc:docMk/>
            <pc:sldMk cId="3611349054" sldId="321"/>
            <ac:cxnSpMk id="73" creationId="{EFB1D11A-7A53-4609-AB08-860657900802}"/>
          </ac:cxnSpMkLst>
        </pc:cxnChg>
        <pc:cxnChg chg="mod">
          <ac:chgData name="Hugo O'Grady" userId="be5239d6-4e1c-4d0a-af6d-902fa350e3f1" providerId="ADAL" clId="{FD044183-DD31-41C0-BBEC-F5C754EADF99}" dt="2020-12-31T14:26:18.337" v="342"/>
          <ac:cxnSpMkLst>
            <pc:docMk/>
            <pc:sldMk cId="3611349054" sldId="321"/>
            <ac:cxnSpMk id="78" creationId="{6E47FEF6-3C5C-4881-B820-A3BF6A13B945}"/>
          </ac:cxnSpMkLst>
        </pc:cxnChg>
        <pc:cxnChg chg="mod">
          <ac:chgData name="Hugo O'Grady" userId="be5239d6-4e1c-4d0a-af6d-902fa350e3f1" providerId="ADAL" clId="{FD044183-DD31-41C0-BBEC-F5C754EADF99}" dt="2020-12-31T14:26:18.337" v="342"/>
          <ac:cxnSpMkLst>
            <pc:docMk/>
            <pc:sldMk cId="3611349054" sldId="321"/>
            <ac:cxnSpMk id="79" creationId="{3C1370C3-6A1F-421E-9FDB-BA01499CFEC4}"/>
          </ac:cxnSpMkLst>
        </pc:cxnChg>
        <pc:cxnChg chg="mod">
          <ac:chgData name="Hugo O'Grady" userId="be5239d6-4e1c-4d0a-af6d-902fa350e3f1" providerId="ADAL" clId="{FD044183-DD31-41C0-BBEC-F5C754EADF99}" dt="2020-12-31T14:26:18.337" v="342"/>
          <ac:cxnSpMkLst>
            <pc:docMk/>
            <pc:sldMk cId="3611349054" sldId="321"/>
            <ac:cxnSpMk id="84" creationId="{81DB0967-3BFC-40AD-9403-9B3FC76EF9B4}"/>
          </ac:cxnSpMkLst>
        </pc:cxnChg>
        <pc:cxnChg chg="mod">
          <ac:chgData name="Hugo O'Grady" userId="be5239d6-4e1c-4d0a-af6d-902fa350e3f1" providerId="ADAL" clId="{FD044183-DD31-41C0-BBEC-F5C754EADF99}" dt="2020-12-31T14:26:18.337" v="342"/>
          <ac:cxnSpMkLst>
            <pc:docMk/>
            <pc:sldMk cId="3611349054" sldId="321"/>
            <ac:cxnSpMk id="85" creationId="{BE2F9985-69F9-4303-80C4-65C98F0ECA26}"/>
          </ac:cxnSpMkLst>
        </pc:cxnChg>
        <pc:cxnChg chg="mod">
          <ac:chgData name="Hugo O'Grady" userId="be5239d6-4e1c-4d0a-af6d-902fa350e3f1" providerId="ADAL" clId="{FD044183-DD31-41C0-BBEC-F5C754EADF99}" dt="2020-12-31T14:26:18.337" v="342"/>
          <ac:cxnSpMkLst>
            <pc:docMk/>
            <pc:sldMk cId="3611349054" sldId="321"/>
            <ac:cxnSpMk id="91" creationId="{53631EDA-11A1-42D1-B1DD-4D8F11C7AE1F}"/>
          </ac:cxnSpMkLst>
        </pc:cxnChg>
        <pc:cxnChg chg="mod">
          <ac:chgData name="Hugo O'Grady" userId="be5239d6-4e1c-4d0a-af6d-902fa350e3f1" providerId="ADAL" clId="{FD044183-DD31-41C0-BBEC-F5C754EADF99}" dt="2020-12-31T14:26:18.337" v="342"/>
          <ac:cxnSpMkLst>
            <pc:docMk/>
            <pc:sldMk cId="3611349054" sldId="321"/>
            <ac:cxnSpMk id="93" creationId="{D795907E-AD47-4661-900C-5D7BE58274DA}"/>
          </ac:cxnSpMkLst>
        </pc:cxnChg>
        <pc:cxnChg chg="mod">
          <ac:chgData name="Hugo O'Grady" userId="be5239d6-4e1c-4d0a-af6d-902fa350e3f1" providerId="ADAL" clId="{FD044183-DD31-41C0-BBEC-F5C754EADF99}" dt="2020-12-31T14:26:18.337" v="342"/>
          <ac:cxnSpMkLst>
            <pc:docMk/>
            <pc:sldMk cId="3611349054" sldId="321"/>
            <ac:cxnSpMk id="94" creationId="{00E449F7-AD45-4B47-AED1-3090E23138AA}"/>
          </ac:cxnSpMkLst>
        </pc:cxnChg>
        <pc:cxnChg chg="del mod">
          <ac:chgData name="Hugo O'Grady" userId="be5239d6-4e1c-4d0a-af6d-902fa350e3f1" providerId="ADAL" clId="{FD044183-DD31-41C0-BBEC-F5C754EADF99}" dt="2021-01-03T16:19:16.374" v="376" actId="478"/>
          <ac:cxnSpMkLst>
            <pc:docMk/>
            <pc:sldMk cId="3611349054" sldId="321"/>
            <ac:cxnSpMk id="103" creationId="{866C65E0-C77D-43C8-9214-7072CE1E8F79}"/>
          </ac:cxnSpMkLst>
        </pc:cxnChg>
        <pc:cxnChg chg="mod">
          <ac:chgData name="Hugo O'Grady" userId="be5239d6-4e1c-4d0a-af6d-902fa350e3f1" providerId="ADAL" clId="{FD044183-DD31-41C0-BBEC-F5C754EADF99}" dt="2021-01-03T16:18:41.444" v="363"/>
          <ac:cxnSpMkLst>
            <pc:docMk/>
            <pc:sldMk cId="3611349054" sldId="321"/>
            <ac:cxnSpMk id="104" creationId="{48EC77F3-D45D-46D3-8EB5-6E16E0B6336B}"/>
          </ac:cxnSpMkLst>
        </pc:cxnChg>
        <pc:cxnChg chg="mod">
          <ac:chgData name="Hugo O'Grady" userId="be5239d6-4e1c-4d0a-af6d-902fa350e3f1" providerId="ADAL" clId="{FD044183-DD31-41C0-BBEC-F5C754EADF99}" dt="2021-01-03T16:19:30.362" v="378" actId="1076"/>
          <ac:cxnSpMkLst>
            <pc:docMk/>
            <pc:sldMk cId="3611349054" sldId="321"/>
            <ac:cxnSpMk id="109" creationId="{460F595F-0063-4F9A-A6B9-4EC8BDE010E1}"/>
          </ac:cxnSpMkLst>
        </pc:cxnChg>
        <pc:cxnChg chg="mod">
          <ac:chgData name="Hugo O'Grady" userId="be5239d6-4e1c-4d0a-af6d-902fa350e3f1" providerId="ADAL" clId="{FD044183-DD31-41C0-BBEC-F5C754EADF99}" dt="2021-01-03T16:19:44.082" v="406" actId="1036"/>
          <ac:cxnSpMkLst>
            <pc:docMk/>
            <pc:sldMk cId="3611349054" sldId="321"/>
            <ac:cxnSpMk id="110" creationId="{B16F6FF1-577A-44A6-94FD-3ED3BE59F6D4}"/>
          </ac:cxnSpMkLst>
        </pc:cxnChg>
        <pc:cxnChg chg="mod">
          <ac:chgData name="Hugo O'Grady" userId="be5239d6-4e1c-4d0a-af6d-902fa350e3f1" providerId="ADAL" clId="{FD044183-DD31-41C0-BBEC-F5C754EADF99}" dt="2021-01-03T16:18:41.444" v="363"/>
          <ac:cxnSpMkLst>
            <pc:docMk/>
            <pc:sldMk cId="3611349054" sldId="321"/>
            <ac:cxnSpMk id="116" creationId="{58F6A3A2-CD92-4E6D-8CC2-99927714A869}"/>
          </ac:cxnSpMkLst>
        </pc:cxnChg>
        <pc:cxnChg chg="del mod">
          <ac:chgData name="Hugo O'Grady" userId="be5239d6-4e1c-4d0a-af6d-902fa350e3f1" providerId="ADAL" clId="{FD044183-DD31-41C0-BBEC-F5C754EADF99}" dt="2021-01-03T16:18:56.413" v="367" actId="478"/>
          <ac:cxnSpMkLst>
            <pc:docMk/>
            <pc:sldMk cId="3611349054" sldId="321"/>
            <ac:cxnSpMk id="120" creationId="{AA36530B-C066-4259-BFF8-C7FCA6EEFF29}"/>
          </ac:cxnSpMkLst>
        </pc:cxnChg>
        <pc:cxnChg chg="mod">
          <ac:chgData name="Hugo O'Grady" userId="be5239d6-4e1c-4d0a-af6d-902fa350e3f1" providerId="ADAL" clId="{FD044183-DD31-41C0-BBEC-F5C754EADF99}" dt="2021-01-03T16:18:41.444" v="363"/>
          <ac:cxnSpMkLst>
            <pc:docMk/>
            <pc:sldMk cId="3611349054" sldId="321"/>
            <ac:cxnSpMk id="121" creationId="{FEB02730-1F08-48F9-B1FE-BD0C7DD89F6A}"/>
          </ac:cxnSpMkLst>
        </pc:cxnChg>
      </pc:sldChg>
      <pc:sldChg chg="modSp add mod">
        <pc:chgData name="Hugo O'Grady" userId="be5239d6-4e1c-4d0a-af6d-902fa350e3f1" providerId="ADAL" clId="{FD044183-DD31-41C0-BBEC-F5C754EADF99}" dt="2021-01-05T16:17:08.459" v="564" actId="20577"/>
        <pc:sldMkLst>
          <pc:docMk/>
          <pc:sldMk cId="1649018973" sldId="322"/>
        </pc:sldMkLst>
        <pc:spChg chg="mod">
          <ac:chgData name="Hugo O'Grady" userId="be5239d6-4e1c-4d0a-af6d-902fa350e3f1" providerId="ADAL" clId="{FD044183-DD31-41C0-BBEC-F5C754EADF99}" dt="2021-01-05T16:17:08.459" v="564" actId="20577"/>
          <ac:spMkLst>
            <pc:docMk/>
            <pc:sldMk cId="1649018973" sldId="322"/>
            <ac:spMk id="4" creationId="{AF47EB7F-192E-469A-9A81-C292999A2287}"/>
          </ac:spMkLst>
        </pc:spChg>
      </pc:sldChg>
      <pc:sldChg chg="add del">
        <pc:chgData name="Hugo O'Grady" userId="be5239d6-4e1c-4d0a-af6d-902fa350e3f1" providerId="ADAL" clId="{FD044183-DD31-41C0-BBEC-F5C754EADF99}" dt="2021-01-05T16:16:22.960" v="543" actId="22"/>
        <pc:sldMkLst>
          <pc:docMk/>
          <pc:sldMk cId="1655131407" sldId="322"/>
        </pc:sldMkLst>
      </pc:sldChg>
      <pc:sldChg chg="add del">
        <pc:chgData name="Hugo O'Grady" userId="be5239d6-4e1c-4d0a-af6d-902fa350e3f1" providerId="ADAL" clId="{FD044183-DD31-41C0-BBEC-F5C754EADF99}" dt="2021-01-05T16:29:51.550" v="658" actId="22"/>
        <pc:sldMkLst>
          <pc:docMk/>
          <pc:sldMk cId="775982678" sldId="323"/>
        </pc:sldMkLst>
      </pc:sldChg>
      <pc:sldChg chg="modSp add mod">
        <pc:chgData name="Hugo O'Grady" userId="be5239d6-4e1c-4d0a-af6d-902fa350e3f1" providerId="ADAL" clId="{FD044183-DD31-41C0-BBEC-F5C754EADF99}" dt="2021-01-05T16:30:11.872" v="684" actId="14100"/>
        <pc:sldMkLst>
          <pc:docMk/>
          <pc:sldMk cId="1475182742" sldId="323"/>
        </pc:sldMkLst>
        <pc:spChg chg="mod">
          <ac:chgData name="Hugo O'Grady" userId="be5239d6-4e1c-4d0a-af6d-902fa350e3f1" providerId="ADAL" clId="{FD044183-DD31-41C0-BBEC-F5C754EADF99}" dt="2021-01-05T16:30:11.872" v="684" actId="14100"/>
          <ac:spMkLst>
            <pc:docMk/>
            <pc:sldMk cId="1475182742" sldId="323"/>
            <ac:spMk id="4" creationId="{AF47EB7F-192E-469A-9A81-C292999A2287}"/>
          </ac:spMkLst>
        </pc:spChg>
      </pc:sldChg>
      <pc:sldChg chg="delSp modSp add mod delAnim modAnim">
        <pc:chgData name="Hugo O'Grady" userId="be5239d6-4e1c-4d0a-af6d-902fa350e3f1" providerId="ADAL" clId="{FD044183-DD31-41C0-BBEC-F5C754EADF99}" dt="2021-01-07T13:13:05.430" v="4926" actId="207"/>
        <pc:sldMkLst>
          <pc:docMk/>
          <pc:sldMk cId="2760822137" sldId="324"/>
        </pc:sldMkLst>
        <pc:spChg chg="mod">
          <ac:chgData name="Hugo O'Grady" userId="be5239d6-4e1c-4d0a-af6d-902fa350e3f1" providerId="ADAL" clId="{FD044183-DD31-41C0-BBEC-F5C754EADF99}" dt="2021-01-07T13:13:05.430" v="4926" actId="207"/>
          <ac:spMkLst>
            <pc:docMk/>
            <pc:sldMk cId="2760822137" sldId="324"/>
            <ac:spMk id="4" creationId="{FF325F12-DD55-467D-9BA3-6AF84A6E8C6A}"/>
          </ac:spMkLst>
        </pc:spChg>
        <pc:spChg chg="del mod">
          <ac:chgData name="Hugo O'Grady" userId="be5239d6-4e1c-4d0a-af6d-902fa350e3f1" providerId="ADAL" clId="{FD044183-DD31-41C0-BBEC-F5C754EADF99}" dt="2021-01-05T16:31:23.754" v="708" actId="478"/>
          <ac:spMkLst>
            <pc:docMk/>
            <pc:sldMk cId="2760822137" sldId="324"/>
            <ac:spMk id="5" creationId="{03D08558-84C3-4FD2-8DA8-A860768B2249}"/>
          </ac:spMkLst>
        </pc:spChg>
        <pc:grpChg chg="del">
          <ac:chgData name="Hugo O'Grady" userId="be5239d6-4e1c-4d0a-af6d-902fa350e3f1" providerId="ADAL" clId="{FD044183-DD31-41C0-BBEC-F5C754EADF99}" dt="2021-01-05T16:30:35.872" v="695" actId="478"/>
          <ac:grpSpMkLst>
            <pc:docMk/>
            <pc:sldMk cId="2760822137" sldId="324"/>
            <ac:grpSpMk id="7" creationId="{EB993758-9F6F-4069-817B-FAFDF4108AAC}"/>
          </ac:grpSpMkLst>
        </pc:grpChg>
        <pc:grpChg chg="del">
          <ac:chgData name="Hugo O'Grady" userId="be5239d6-4e1c-4d0a-af6d-902fa350e3f1" providerId="ADAL" clId="{FD044183-DD31-41C0-BBEC-F5C754EADF99}" dt="2021-01-05T16:30:34.140" v="694" actId="478"/>
          <ac:grpSpMkLst>
            <pc:docMk/>
            <pc:sldMk cId="2760822137" sldId="324"/>
            <ac:grpSpMk id="59" creationId="{B9F311E1-652F-4F9B-876B-8C0FFBC02D3F}"/>
          </ac:grpSpMkLst>
        </pc:grpChg>
      </pc:sldChg>
      <pc:sldChg chg="modSp add mod ord modAnim">
        <pc:chgData name="Hugo O'Grady" userId="be5239d6-4e1c-4d0a-af6d-902fa350e3f1" providerId="ADAL" clId="{FD044183-DD31-41C0-BBEC-F5C754EADF99}" dt="2021-01-07T15:14:40.924" v="5392" actId="20577"/>
        <pc:sldMkLst>
          <pc:docMk/>
          <pc:sldMk cId="1058147240" sldId="325"/>
        </pc:sldMkLst>
        <pc:spChg chg="mod">
          <ac:chgData name="Hugo O'Grady" userId="be5239d6-4e1c-4d0a-af6d-902fa350e3f1" providerId="ADAL" clId="{FD044183-DD31-41C0-BBEC-F5C754EADF99}" dt="2021-01-07T15:14:40.924" v="5392" actId="20577"/>
          <ac:spMkLst>
            <pc:docMk/>
            <pc:sldMk cId="1058147240" sldId="325"/>
            <ac:spMk id="4" creationId="{FF325F12-DD55-467D-9BA3-6AF84A6E8C6A}"/>
          </ac:spMkLst>
        </pc:spChg>
      </pc:sldChg>
      <pc:sldChg chg="addSp delSp modSp add mod delAnim modAnim">
        <pc:chgData name="Hugo O'Grady" userId="be5239d6-4e1c-4d0a-af6d-902fa350e3f1" providerId="ADAL" clId="{FD044183-DD31-41C0-BBEC-F5C754EADF99}" dt="2021-01-07T14:29:22.632" v="5093" actId="20577"/>
        <pc:sldMkLst>
          <pc:docMk/>
          <pc:sldMk cId="1562660858" sldId="326"/>
        </pc:sldMkLst>
        <pc:spChg chg="add del mod">
          <ac:chgData name="Hugo O'Grady" userId="be5239d6-4e1c-4d0a-af6d-902fa350e3f1" providerId="ADAL" clId="{FD044183-DD31-41C0-BBEC-F5C754EADF99}" dt="2021-01-05T19:34:48.492" v="3209" actId="478"/>
          <ac:spMkLst>
            <pc:docMk/>
            <pc:sldMk cId="1562660858" sldId="326"/>
            <ac:spMk id="3" creationId="{8C054405-B4D3-4B58-8D9C-D7E6EDB84068}"/>
          </ac:spMkLst>
        </pc:spChg>
        <pc:spChg chg="del">
          <ac:chgData name="Hugo O'Grady" userId="be5239d6-4e1c-4d0a-af6d-902fa350e3f1" providerId="ADAL" clId="{FD044183-DD31-41C0-BBEC-F5C754EADF99}" dt="2021-01-05T19:34:45.356" v="3208" actId="478"/>
          <ac:spMkLst>
            <pc:docMk/>
            <pc:sldMk cId="1562660858" sldId="326"/>
            <ac:spMk id="4" creationId="{FF325F12-DD55-467D-9BA3-6AF84A6E8C6A}"/>
          </ac:spMkLst>
        </pc:spChg>
        <pc:spChg chg="mod">
          <ac:chgData name="Hugo O'Grady" userId="be5239d6-4e1c-4d0a-af6d-902fa350e3f1" providerId="ADAL" clId="{FD044183-DD31-41C0-BBEC-F5C754EADF99}" dt="2021-01-07T14:29:22.632" v="5093" actId="20577"/>
          <ac:spMkLst>
            <pc:docMk/>
            <pc:sldMk cId="1562660858" sldId="326"/>
            <ac:spMk id="5" creationId="{03D08558-84C3-4FD2-8DA8-A860768B2249}"/>
          </ac:spMkLst>
        </pc:spChg>
        <pc:spChg chg="mod">
          <ac:chgData name="Hugo O'Grady" userId="be5239d6-4e1c-4d0a-af6d-902fa350e3f1" providerId="ADAL" clId="{FD044183-DD31-41C0-BBEC-F5C754EADF99}" dt="2021-01-05T19:37:01.929" v="3529" actId="571"/>
          <ac:spMkLst>
            <pc:docMk/>
            <pc:sldMk cId="1562660858" sldId="326"/>
            <ac:spMk id="86" creationId="{43B72024-AB4F-4DD9-B4A4-7AAE32003B62}"/>
          </ac:spMkLst>
        </pc:spChg>
        <pc:spChg chg="mod">
          <ac:chgData name="Hugo O'Grady" userId="be5239d6-4e1c-4d0a-af6d-902fa350e3f1" providerId="ADAL" clId="{FD044183-DD31-41C0-BBEC-F5C754EADF99}" dt="2021-01-05T19:55:10.114" v="3874" actId="1035"/>
          <ac:spMkLst>
            <pc:docMk/>
            <pc:sldMk cId="1562660858" sldId="326"/>
            <ac:spMk id="91" creationId="{8D4A1B7D-9285-45D8-A230-6ACBEC6A8CD7}"/>
          </ac:spMkLst>
        </pc:spChg>
        <pc:spChg chg="mod">
          <ac:chgData name="Hugo O'Grady" userId="be5239d6-4e1c-4d0a-af6d-902fa350e3f1" providerId="ADAL" clId="{FD044183-DD31-41C0-BBEC-F5C754EADF99}" dt="2021-01-05T19:55:10.114" v="3874" actId="1035"/>
          <ac:spMkLst>
            <pc:docMk/>
            <pc:sldMk cId="1562660858" sldId="326"/>
            <ac:spMk id="94" creationId="{58B9478E-29C1-48A8-AC30-357BB3D26710}"/>
          </ac:spMkLst>
        </pc:spChg>
        <pc:spChg chg="mod">
          <ac:chgData name="Hugo O'Grady" userId="be5239d6-4e1c-4d0a-af6d-902fa350e3f1" providerId="ADAL" clId="{FD044183-DD31-41C0-BBEC-F5C754EADF99}" dt="2021-01-05T19:55:10.114" v="3874" actId="1035"/>
          <ac:spMkLst>
            <pc:docMk/>
            <pc:sldMk cId="1562660858" sldId="326"/>
            <ac:spMk id="96" creationId="{4A2DE973-0256-4B9C-853E-1E706F19ED67}"/>
          </ac:spMkLst>
        </pc:spChg>
        <pc:spChg chg="mod">
          <ac:chgData name="Hugo O'Grady" userId="be5239d6-4e1c-4d0a-af6d-902fa350e3f1" providerId="ADAL" clId="{FD044183-DD31-41C0-BBEC-F5C754EADF99}" dt="2021-01-05T19:55:10.114" v="3874" actId="1035"/>
          <ac:spMkLst>
            <pc:docMk/>
            <pc:sldMk cId="1562660858" sldId="326"/>
            <ac:spMk id="97" creationId="{3C41EB6E-AA37-4762-91F1-7C1F4DAC0B20}"/>
          </ac:spMkLst>
        </pc:spChg>
        <pc:spChg chg="mod">
          <ac:chgData name="Hugo O'Grady" userId="be5239d6-4e1c-4d0a-af6d-902fa350e3f1" providerId="ADAL" clId="{FD044183-DD31-41C0-BBEC-F5C754EADF99}" dt="2021-01-05T19:55:10.114" v="3874" actId="1035"/>
          <ac:spMkLst>
            <pc:docMk/>
            <pc:sldMk cId="1562660858" sldId="326"/>
            <ac:spMk id="103" creationId="{3D3CCDC3-B5AB-48E6-B3BF-3EDCFF7D6055}"/>
          </ac:spMkLst>
        </pc:spChg>
        <pc:spChg chg="mod">
          <ac:chgData name="Hugo O'Grady" userId="be5239d6-4e1c-4d0a-af6d-902fa350e3f1" providerId="ADAL" clId="{FD044183-DD31-41C0-BBEC-F5C754EADF99}" dt="2021-01-05T19:55:10.114" v="3874" actId="1035"/>
          <ac:spMkLst>
            <pc:docMk/>
            <pc:sldMk cId="1562660858" sldId="326"/>
            <ac:spMk id="104" creationId="{C437290F-C5DB-41C6-A785-35098B4FEB94}"/>
          </ac:spMkLst>
        </pc:spChg>
        <pc:spChg chg="mod">
          <ac:chgData name="Hugo O'Grady" userId="be5239d6-4e1c-4d0a-af6d-902fa350e3f1" providerId="ADAL" clId="{FD044183-DD31-41C0-BBEC-F5C754EADF99}" dt="2021-01-05T19:55:10.114" v="3874" actId="1035"/>
          <ac:spMkLst>
            <pc:docMk/>
            <pc:sldMk cId="1562660858" sldId="326"/>
            <ac:spMk id="105" creationId="{55C5E4A4-0CE7-4E28-B51F-52C31AD1F482}"/>
          </ac:spMkLst>
        </pc:spChg>
        <pc:spChg chg="mod">
          <ac:chgData name="Hugo O'Grady" userId="be5239d6-4e1c-4d0a-af6d-902fa350e3f1" providerId="ADAL" clId="{FD044183-DD31-41C0-BBEC-F5C754EADF99}" dt="2021-01-05T19:55:10.114" v="3874" actId="1035"/>
          <ac:spMkLst>
            <pc:docMk/>
            <pc:sldMk cId="1562660858" sldId="326"/>
            <ac:spMk id="106" creationId="{090E579F-05B7-4219-BF8E-DE5A5D7FA09E}"/>
          </ac:spMkLst>
        </pc:spChg>
        <pc:spChg chg="mod">
          <ac:chgData name="Hugo O'Grady" userId="be5239d6-4e1c-4d0a-af6d-902fa350e3f1" providerId="ADAL" clId="{FD044183-DD31-41C0-BBEC-F5C754EADF99}" dt="2021-01-05T19:55:10.114" v="3874" actId="1035"/>
          <ac:spMkLst>
            <pc:docMk/>
            <pc:sldMk cId="1562660858" sldId="326"/>
            <ac:spMk id="107" creationId="{A073BD7A-EBF5-49B4-96EA-EB5F120B1CAD}"/>
          </ac:spMkLst>
        </pc:spChg>
        <pc:spChg chg="mod">
          <ac:chgData name="Hugo O'Grady" userId="be5239d6-4e1c-4d0a-af6d-902fa350e3f1" providerId="ADAL" clId="{FD044183-DD31-41C0-BBEC-F5C754EADF99}" dt="2021-01-05T19:55:10.114" v="3874" actId="1035"/>
          <ac:spMkLst>
            <pc:docMk/>
            <pc:sldMk cId="1562660858" sldId="326"/>
            <ac:spMk id="108" creationId="{DBE53565-EA4D-459F-B559-9DC31FA3AE51}"/>
          </ac:spMkLst>
        </pc:spChg>
        <pc:spChg chg="mod">
          <ac:chgData name="Hugo O'Grady" userId="be5239d6-4e1c-4d0a-af6d-902fa350e3f1" providerId="ADAL" clId="{FD044183-DD31-41C0-BBEC-F5C754EADF99}" dt="2021-01-05T19:55:10.114" v="3874" actId="1035"/>
          <ac:spMkLst>
            <pc:docMk/>
            <pc:sldMk cId="1562660858" sldId="326"/>
            <ac:spMk id="109" creationId="{191D8180-5971-4789-AF9E-AEF458FAB32A}"/>
          </ac:spMkLst>
        </pc:spChg>
        <pc:spChg chg="mod">
          <ac:chgData name="Hugo O'Grady" userId="be5239d6-4e1c-4d0a-af6d-902fa350e3f1" providerId="ADAL" clId="{FD044183-DD31-41C0-BBEC-F5C754EADF99}" dt="2021-01-05T19:37:01.929" v="3529" actId="571"/>
          <ac:spMkLst>
            <pc:docMk/>
            <pc:sldMk cId="1562660858" sldId="326"/>
            <ac:spMk id="110" creationId="{2B2EF439-2216-4F8A-BEF2-148D3FA89156}"/>
          </ac:spMkLst>
        </pc:spChg>
        <pc:spChg chg="mod">
          <ac:chgData name="Hugo O'Grady" userId="be5239d6-4e1c-4d0a-af6d-902fa350e3f1" providerId="ADAL" clId="{FD044183-DD31-41C0-BBEC-F5C754EADF99}" dt="2021-01-05T19:55:10.114" v="3874" actId="1035"/>
          <ac:spMkLst>
            <pc:docMk/>
            <pc:sldMk cId="1562660858" sldId="326"/>
            <ac:spMk id="111" creationId="{AD83FD7D-3334-46FC-8BD8-5942CD952591}"/>
          </ac:spMkLst>
        </pc:spChg>
        <pc:spChg chg="mod">
          <ac:chgData name="Hugo O'Grady" userId="be5239d6-4e1c-4d0a-af6d-902fa350e3f1" providerId="ADAL" clId="{FD044183-DD31-41C0-BBEC-F5C754EADF99}" dt="2021-01-05T19:37:01.929" v="3529" actId="571"/>
          <ac:spMkLst>
            <pc:docMk/>
            <pc:sldMk cId="1562660858" sldId="326"/>
            <ac:spMk id="114" creationId="{E1E58B39-F36C-4986-A051-8551A44B1621}"/>
          </ac:spMkLst>
        </pc:spChg>
        <pc:spChg chg="mod">
          <ac:chgData name="Hugo O'Grady" userId="be5239d6-4e1c-4d0a-af6d-902fa350e3f1" providerId="ADAL" clId="{FD044183-DD31-41C0-BBEC-F5C754EADF99}" dt="2021-01-05T19:37:01.929" v="3529" actId="571"/>
          <ac:spMkLst>
            <pc:docMk/>
            <pc:sldMk cId="1562660858" sldId="326"/>
            <ac:spMk id="118" creationId="{9B48D83C-28F5-401E-81E3-07B1A0F0C99C}"/>
          </ac:spMkLst>
        </pc:spChg>
        <pc:spChg chg="mod">
          <ac:chgData name="Hugo O'Grady" userId="be5239d6-4e1c-4d0a-af6d-902fa350e3f1" providerId="ADAL" clId="{FD044183-DD31-41C0-BBEC-F5C754EADF99}" dt="2021-01-05T19:37:01.929" v="3529" actId="571"/>
          <ac:spMkLst>
            <pc:docMk/>
            <pc:sldMk cId="1562660858" sldId="326"/>
            <ac:spMk id="124" creationId="{AFD64922-3EFF-4777-8A3A-A9EF65241F61}"/>
          </ac:spMkLst>
        </pc:spChg>
        <pc:spChg chg="mod">
          <ac:chgData name="Hugo O'Grady" userId="be5239d6-4e1c-4d0a-af6d-902fa350e3f1" providerId="ADAL" clId="{FD044183-DD31-41C0-BBEC-F5C754EADF99}" dt="2021-01-05T19:37:01.929" v="3529" actId="571"/>
          <ac:spMkLst>
            <pc:docMk/>
            <pc:sldMk cId="1562660858" sldId="326"/>
            <ac:spMk id="125" creationId="{65B02AF4-C6BA-4EAD-B70F-C0EB39EA02B3}"/>
          </ac:spMkLst>
        </pc:spChg>
        <pc:spChg chg="mod">
          <ac:chgData name="Hugo O'Grady" userId="be5239d6-4e1c-4d0a-af6d-902fa350e3f1" providerId="ADAL" clId="{FD044183-DD31-41C0-BBEC-F5C754EADF99}" dt="2021-01-05T19:37:01.929" v="3529" actId="571"/>
          <ac:spMkLst>
            <pc:docMk/>
            <pc:sldMk cId="1562660858" sldId="326"/>
            <ac:spMk id="126" creationId="{26512302-3E4F-4CB3-8849-60BE916DA68D}"/>
          </ac:spMkLst>
        </pc:spChg>
        <pc:spChg chg="mod">
          <ac:chgData name="Hugo O'Grady" userId="be5239d6-4e1c-4d0a-af6d-902fa350e3f1" providerId="ADAL" clId="{FD044183-DD31-41C0-BBEC-F5C754EADF99}" dt="2021-01-05T19:37:01.929" v="3529" actId="571"/>
          <ac:spMkLst>
            <pc:docMk/>
            <pc:sldMk cId="1562660858" sldId="326"/>
            <ac:spMk id="127" creationId="{59035D50-DD36-4B72-ABC2-90FE42E054A8}"/>
          </ac:spMkLst>
        </pc:spChg>
        <pc:spChg chg="mod">
          <ac:chgData name="Hugo O'Grady" userId="be5239d6-4e1c-4d0a-af6d-902fa350e3f1" providerId="ADAL" clId="{FD044183-DD31-41C0-BBEC-F5C754EADF99}" dt="2021-01-05T19:37:01.929" v="3529" actId="571"/>
          <ac:spMkLst>
            <pc:docMk/>
            <pc:sldMk cId="1562660858" sldId="326"/>
            <ac:spMk id="128" creationId="{69D5959A-F1FB-4AF4-BE85-8BB9B433530E}"/>
          </ac:spMkLst>
        </pc:spChg>
        <pc:spChg chg="mod">
          <ac:chgData name="Hugo O'Grady" userId="be5239d6-4e1c-4d0a-af6d-902fa350e3f1" providerId="ADAL" clId="{FD044183-DD31-41C0-BBEC-F5C754EADF99}" dt="2021-01-05T19:37:01.929" v="3529" actId="571"/>
          <ac:spMkLst>
            <pc:docMk/>
            <pc:sldMk cId="1562660858" sldId="326"/>
            <ac:spMk id="129" creationId="{496FEBAA-DF79-4C57-9905-ABE81B004936}"/>
          </ac:spMkLst>
        </pc:spChg>
        <pc:spChg chg="mod">
          <ac:chgData name="Hugo O'Grady" userId="be5239d6-4e1c-4d0a-af6d-902fa350e3f1" providerId="ADAL" clId="{FD044183-DD31-41C0-BBEC-F5C754EADF99}" dt="2021-01-05T19:37:01.929" v="3529" actId="571"/>
          <ac:spMkLst>
            <pc:docMk/>
            <pc:sldMk cId="1562660858" sldId="326"/>
            <ac:spMk id="130" creationId="{E234999E-0DAA-4E96-B8FB-5C609DBA92CB}"/>
          </ac:spMkLst>
        </pc:spChg>
        <pc:spChg chg="mod">
          <ac:chgData name="Hugo O'Grady" userId="be5239d6-4e1c-4d0a-af6d-902fa350e3f1" providerId="ADAL" clId="{FD044183-DD31-41C0-BBEC-F5C754EADF99}" dt="2021-01-05T19:37:01.929" v="3529" actId="571"/>
          <ac:spMkLst>
            <pc:docMk/>
            <pc:sldMk cId="1562660858" sldId="326"/>
            <ac:spMk id="131" creationId="{CB537AE4-5991-43C5-ACEF-A06F28F964CB}"/>
          </ac:spMkLst>
        </pc:spChg>
        <pc:spChg chg="mod">
          <ac:chgData name="Hugo O'Grady" userId="be5239d6-4e1c-4d0a-af6d-902fa350e3f1" providerId="ADAL" clId="{FD044183-DD31-41C0-BBEC-F5C754EADF99}" dt="2021-01-05T19:55:12.979" v="3881" actId="1035"/>
          <ac:spMkLst>
            <pc:docMk/>
            <pc:sldMk cId="1562660858" sldId="326"/>
            <ac:spMk id="137" creationId="{3AB6DA3A-9C2D-4368-8FC7-5B95F4212CAC}"/>
          </ac:spMkLst>
        </pc:spChg>
        <pc:spChg chg="mod">
          <ac:chgData name="Hugo O'Grady" userId="be5239d6-4e1c-4d0a-af6d-902fa350e3f1" providerId="ADAL" clId="{FD044183-DD31-41C0-BBEC-F5C754EADF99}" dt="2021-01-05T19:55:12.979" v="3881" actId="1035"/>
          <ac:spMkLst>
            <pc:docMk/>
            <pc:sldMk cId="1562660858" sldId="326"/>
            <ac:spMk id="139" creationId="{6361068C-EBEE-4539-A693-38A224DD6723}"/>
          </ac:spMkLst>
        </pc:spChg>
        <pc:spChg chg="mod">
          <ac:chgData name="Hugo O'Grady" userId="be5239d6-4e1c-4d0a-af6d-902fa350e3f1" providerId="ADAL" clId="{FD044183-DD31-41C0-BBEC-F5C754EADF99}" dt="2021-01-05T19:55:12.979" v="3881" actId="1035"/>
          <ac:spMkLst>
            <pc:docMk/>
            <pc:sldMk cId="1562660858" sldId="326"/>
            <ac:spMk id="140" creationId="{63BC725B-8A42-4656-9DD0-AA97C1CA6D23}"/>
          </ac:spMkLst>
        </pc:spChg>
        <pc:spChg chg="mod">
          <ac:chgData name="Hugo O'Grady" userId="be5239d6-4e1c-4d0a-af6d-902fa350e3f1" providerId="ADAL" clId="{FD044183-DD31-41C0-BBEC-F5C754EADF99}" dt="2021-01-05T19:55:12.979" v="3881" actId="1035"/>
          <ac:spMkLst>
            <pc:docMk/>
            <pc:sldMk cId="1562660858" sldId="326"/>
            <ac:spMk id="146" creationId="{75CF1394-42FD-4AAA-A2C4-798D1A5B3E27}"/>
          </ac:spMkLst>
        </pc:spChg>
        <pc:spChg chg="mod">
          <ac:chgData name="Hugo O'Grady" userId="be5239d6-4e1c-4d0a-af6d-902fa350e3f1" providerId="ADAL" clId="{FD044183-DD31-41C0-BBEC-F5C754EADF99}" dt="2021-01-05T19:55:12.979" v="3881" actId="1035"/>
          <ac:spMkLst>
            <pc:docMk/>
            <pc:sldMk cId="1562660858" sldId="326"/>
            <ac:spMk id="147" creationId="{C48D7C62-A0A5-4820-9402-4D974B233C92}"/>
          </ac:spMkLst>
        </pc:spChg>
        <pc:spChg chg="mod">
          <ac:chgData name="Hugo O'Grady" userId="be5239d6-4e1c-4d0a-af6d-902fa350e3f1" providerId="ADAL" clId="{FD044183-DD31-41C0-BBEC-F5C754EADF99}" dt="2021-01-05T19:55:12.979" v="3881" actId="1035"/>
          <ac:spMkLst>
            <pc:docMk/>
            <pc:sldMk cId="1562660858" sldId="326"/>
            <ac:spMk id="148" creationId="{E026CE18-F969-450C-B1BB-D7C1AF449E2E}"/>
          </ac:spMkLst>
        </pc:spChg>
        <pc:spChg chg="mod">
          <ac:chgData name="Hugo O'Grady" userId="be5239d6-4e1c-4d0a-af6d-902fa350e3f1" providerId="ADAL" clId="{FD044183-DD31-41C0-BBEC-F5C754EADF99}" dt="2021-01-05T19:55:12.979" v="3881" actId="1035"/>
          <ac:spMkLst>
            <pc:docMk/>
            <pc:sldMk cId="1562660858" sldId="326"/>
            <ac:spMk id="149" creationId="{7633B15F-F902-451B-86B5-D0FCC39388A1}"/>
          </ac:spMkLst>
        </pc:spChg>
        <pc:spChg chg="mod">
          <ac:chgData name="Hugo O'Grady" userId="be5239d6-4e1c-4d0a-af6d-902fa350e3f1" providerId="ADAL" clId="{FD044183-DD31-41C0-BBEC-F5C754EADF99}" dt="2021-01-05T19:55:12.979" v="3881" actId="1035"/>
          <ac:spMkLst>
            <pc:docMk/>
            <pc:sldMk cId="1562660858" sldId="326"/>
            <ac:spMk id="150" creationId="{8F63D204-1D3F-4BB9-A8ED-F49223043BAF}"/>
          </ac:spMkLst>
        </pc:spChg>
        <pc:spChg chg="mod">
          <ac:chgData name="Hugo O'Grady" userId="be5239d6-4e1c-4d0a-af6d-902fa350e3f1" providerId="ADAL" clId="{FD044183-DD31-41C0-BBEC-F5C754EADF99}" dt="2021-01-05T19:55:12.979" v="3881" actId="1035"/>
          <ac:spMkLst>
            <pc:docMk/>
            <pc:sldMk cId="1562660858" sldId="326"/>
            <ac:spMk id="151" creationId="{BCDC51D0-0529-4F79-B7FD-2959993E3748}"/>
          </ac:spMkLst>
        </pc:spChg>
        <pc:spChg chg="add del mod">
          <ac:chgData name="Hugo O'Grady" userId="be5239d6-4e1c-4d0a-af6d-902fa350e3f1" providerId="ADAL" clId="{FD044183-DD31-41C0-BBEC-F5C754EADF99}" dt="2021-01-05T19:55:12.979" v="3881" actId="1035"/>
          <ac:spMkLst>
            <pc:docMk/>
            <pc:sldMk cId="1562660858" sldId="326"/>
            <ac:spMk id="152" creationId="{E6496EC7-1154-4C03-8987-1FAB0C96630C}"/>
          </ac:spMkLst>
        </pc:spChg>
        <pc:spChg chg="del mod">
          <ac:chgData name="Hugo O'Grady" userId="be5239d6-4e1c-4d0a-af6d-902fa350e3f1" providerId="ADAL" clId="{FD044183-DD31-41C0-BBEC-F5C754EADF99}" dt="2021-01-05T19:38:07.049" v="3536" actId="478"/>
          <ac:spMkLst>
            <pc:docMk/>
            <pc:sldMk cId="1562660858" sldId="326"/>
            <ac:spMk id="153" creationId="{1DA6176C-FCB1-4351-8CC1-ECD0EF92002A}"/>
          </ac:spMkLst>
        </pc:spChg>
        <pc:spChg chg="mod">
          <ac:chgData name="Hugo O'Grady" userId="be5239d6-4e1c-4d0a-af6d-902fa350e3f1" providerId="ADAL" clId="{FD044183-DD31-41C0-BBEC-F5C754EADF99}" dt="2021-01-05T19:55:12.979" v="3881" actId="1035"/>
          <ac:spMkLst>
            <pc:docMk/>
            <pc:sldMk cId="1562660858" sldId="326"/>
            <ac:spMk id="156" creationId="{8122888D-9420-4DCA-A586-173F9EF4D2AE}"/>
          </ac:spMkLst>
        </pc:spChg>
        <pc:spChg chg="add mod">
          <ac:chgData name="Hugo O'Grady" userId="be5239d6-4e1c-4d0a-af6d-902fa350e3f1" providerId="ADAL" clId="{FD044183-DD31-41C0-BBEC-F5C754EADF99}" dt="2021-01-05T19:55:12.979" v="3881" actId="1035"/>
          <ac:spMkLst>
            <pc:docMk/>
            <pc:sldMk cId="1562660858" sldId="326"/>
            <ac:spMk id="161" creationId="{ACAD5BA3-9987-457F-B037-66F111EA2986}"/>
          </ac:spMkLst>
        </pc:spChg>
        <pc:grpChg chg="add mod">
          <ac:chgData name="Hugo O'Grady" userId="be5239d6-4e1c-4d0a-af6d-902fa350e3f1" providerId="ADAL" clId="{FD044183-DD31-41C0-BBEC-F5C754EADF99}" dt="2021-01-07T13:57:10.237" v="4968" actId="164"/>
          <ac:grpSpMkLst>
            <pc:docMk/>
            <pc:sldMk cId="1562660858" sldId="326"/>
            <ac:grpSpMk id="2" creationId="{8A3F2AF1-6026-4D29-93E0-488FC3C2EB38}"/>
          </ac:grpSpMkLst>
        </pc:grpChg>
        <pc:grpChg chg="add mod">
          <ac:chgData name="Hugo O'Grady" userId="be5239d6-4e1c-4d0a-af6d-902fa350e3f1" providerId="ADAL" clId="{FD044183-DD31-41C0-BBEC-F5C754EADF99}" dt="2021-01-07T13:57:28.515" v="4979" actId="164"/>
          <ac:grpSpMkLst>
            <pc:docMk/>
            <pc:sldMk cId="1562660858" sldId="326"/>
            <ac:grpSpMk id="4" creationId="{2C3D52E5-A274-4E4C-AB5E-B1E39BDB91D7}"/>
          </ac:grpSpMkLst>
        </pc:grpChg>
        <pc:grpChg chg="del">
          <ac:chgData name="Hugo O'Grady" userId="be5239d6-4e1c-4d0a-af6d-902fa350e3f1" providerId="ADAL" clId="{FD044183-DD31-41C0-BBEC-F5C754EADF99}" dt="2021-01-05T19:28:47.009" v="2829" actId="478"/>
          <ac:grpSpMkLst>
            <pc:docMk/>
            <pc:sldMk cId="1562660858" sldId="326"/>
            <ac:grpSpMk id="59" creationId="{B9F311E1-652F-4F9B-876B-8C0FFBC02D3F}"/>
          </ac:grpSpMkLst>
        </pc:grpChg>
        <pc:grpChg chg="add del mod">
          <ac:chgData name="Hugo O'Grady" userId="be5239d6-4e1c-4d0a-af6d-902fa350e3f1" providerId="ADAL" clId="{FD044183-DD31-41C0-BBEC-F5C754EADF99}" dt="2021-01-05T19:37:49.475" v="3532" actId="478"/>
          <ac:grpSpMkLst>
            <pc:docMk/>
            <pc:sldMk cId="1562660858" sldId="326"/>
            <ac:grpSpMk id="79" creationId="{61998E2B-B07C-44F4-8F06-0DBEAEA03CE9}"/>
          </ac:grpSpMkLst>
        </pc:grpChg>
        <pc:grpChg chg="mod">
          <ac:chgData name="Hugo O'Grady" userId="be5239d6-4e1c-4d0a-af6d-902fa350e3f1" providerId="ADAL" clId="{FD044183-DD31-41C0-BBEC-F5C754EADF99}" dt="2021-01-05T19:37:01.929" v="3529" actId="571"/>
          <ac:grpSpMkLst>
            <pc:docMk/>
            <pc:sldMk cId="1562660858" sldId="326"/>
            <ac:grpSpMk id="80" creationId="{11B31F5F-0DA9-435D-9073-041EC6D9476D}"/>
          </ac:grpSpMkLst>
        </pc:grpChg>
        <pc:grpChg chg="del">
          <ac:chgData name="Hugo O'Grady" userId="be5239d6-4e1c-4d0a-af6d-902fa350e3f1" providerId="ADAL" clId="{FD044183-DD31-41C0-BBEC-F5C754EADF99}" dt="2021-01-05T19:28:45.329" v="2828" actId="478"/>
          <ac:grpSpMkLst>
            <pc:docMk/>
            <pc:sldMk cId="1562660858" sldId="326"/>
            <ac:grpSpMk id="87" creationId="{30B37D2C-F1EB-4456-9F18-113B2794A7EB}"/>
          </ac:grpSpMkLst>
        </pc:grpChg>
        <pc:grpChg chg="mod">
          <ac:chgData name="Hugo O'Grady" userId="be5239d6-4e1c-4d0a-af6d-902fa350e3f1" providerId="ADAL" clId="{FD044183-DD31-41C0-BBEC-F5C754EADF99}" dt="2021-01-07T13:57:10.237" v="4968" actId="164"/>
          <ac:grpSpMkLst>
            <pc:docMk/>
            <pc:sldMk cId="1562660858" sldId="326"/>
            <ac:grpSpMk id="88" creationId="{035EE177-C2A7-446D-A49E-95173C73A8BA}"/>
          </ac:grpSpMkLst>
        </pc:grpChg>
        <pc:grpChg chg="mod">
          <ac:chgData name="Hugo O'Grady" userId="be5239d6-4e1c-4d0a-af6d-902fa350e3f1" providerId="ADAL" clId="{FD044183-DD31-41C0-BBEC-F5C754EADF99}" dt="2021-01-05T19:55:10.114" v="3874" actId="1035"/>
          <ac:grpSpMkLst>
            <pc:docMk/>
            <pc:sldMk cId="1562660858" sldId="326"/>
            <ac:grpSpMk id="89" creationId="{D6281AFC-B605-455A-8219-78F0FBC1D2AB}"/>
          </ac:grpSpMkLst>
        </pc:grpChg>
        <pc:grpChg chg="mod">
          <ac:chgData name="Hugo O'Grady" userId="be5239d6-4e1c-4d0a-af6d-902fa350e3f1" providerId="ADAL" clId="{FD044183-DD31-41C0-BBEC-F5C754EADF99}" dt="2021-01-05T19:55:10.114" v="3874" actId="1035"/>
          <ac:grpSpMkLst>
            <pc:docMk/>
            <pc:sldMk cId="1562660858" sldId="326"/>
            <ac:grpSpMk id="92" creationId="{64A9074E-1ABB-42E7-A74C-C26A65F168E1}"/>
          </ac:grpSpMkLst>
        </pc:grpChg>
        <pc:grpChg chg="mod">
          <ac:chgData name="Hugo O'Grady" userId="be5239d6-4e1c-4d0a-af6d-902fa350e3f1" providerId="ADAL" clId="{FD044183-DD31-41C0-BBEC-F5C754EADF99}" dt="2021-01-05T19:37:01.929" v="3529" actId="571"/>
          <ac:grpSpMkLst>
            <pc:docMk/>
            <pc:sldMk cId="1562660858" sldId="326"/>
            <ac:grpSpMk id="93" creationId="{D03483EB-C430-4E78-B413-CBF9D94EDCBE}"/>
          </ac:grpSpMkLst>
        </pc:grpChg>
        <pc:grpChg chg="mod">
          <ac:chgData name="Hugo O'Grady" userId="be5239d6-4e1c-4d0a-af6d-902fa350e3f1" providerId="ADAL" clId="{FD044183-DD31-41C0-BBEC-F5C754EADF99}" dt="2021-01-05T19:55:10.114" v="3874" actId="1035"/>
          <ac:grpSpMkLst>
            <pc:docMk/>
            <pc:sldMk cId="1562660858" sldId="326"/>
            <ac:grpSpMk id="98" creationId="{5453A135-EEE9-4B3D-83F9-9AC2017DC279}"/>
          </ac:grpSpMkLst>
        </pc:grpChg>
        <pc:grpChg chg="mod">
          <ac:chgData name="Hugo O'Grady" userId="be5239d6-4e1c-4d0a-af6d-902fa350e3f1" providerId="ADAL" clId="{FD044183-DD31-41C0-BBEC-F5C754EADF99}" dt="2021-01-05T19:55:10.114" v="3874" actId="1035"/>
          <ac:grpSpMkLst>
            <pc:docMk/>
            <pc:sldMk cId="1562660858" sldId="326"/>
            <ac:grpSpMk id="99" creationId="{3FC3B1A9-2FA6-4D83-A032-21A082B74304}"/>
          </ac:grpSpMkLst>
        </pc:grpChg>
        <pc:grpChg chg="mod">
          <ac:chgData name="Hugo O'Grady" userId="be5239d6-4e1c-4d0a-af6d-902fa350e3f1" providerId="ADAL" clId="{FD044183-DD31-41C0-BBEC-F5C754EADF99}" dt="2021-01-05T19:55:10.114" v="3874" actId="1035"/>
          <ac:grpSpMkLst>
            <pc:docMk/>
            <pc:sldMk cId="1562660858" sldId="326"/>
            <ac:grpSpMk id="100" creationId="{697141D9-2EAB-4BD8-AC45-63D88ED2092A}"/>
          </ac:grpSpMkLst>
        </pc:grpChg>
        <pc:grpChg chg="mod">
          <ac:chgData name="Hugo O'Grady" userId="be5239d6-4e1c-4d0a-af6d-902fa350e3f1" providerId="ADAL" clId="{FD044183-DD31-41C0-BBEC-F5C754EADF99}" dt="2021-01-05T19:37:01.929" v="3529" actId="571"/>
          <ac:grpSpMkLst>
            <pc:docMk/>
            <pc:sldMk cId="1562660858" sldId="326"/>
            <ac:grpSpMk id="119" creationId="{16320409-7B83-45DA-A9DC-9EBE18AF8C63}"/>
          </ac:grpSpMkLst>
        </pc:grpChg>
        <pc:grpChg chg="mod">
          <ac:chgData name="Hugo O'Grady" userId="be5239d6-4e1c-4d0a-af6d-902fa350e3f1" providerId="ADAL" clId="{FD044183-DD31-41C0-BBEC-F5C754EADF99}" dt="2021-01-05T19:37:01.929" v="3529" actId="571"/>
          <ac:grpSpMkLst>
            <pc:docMk/>
            <pc:sldMk cId="1562660858" sldId="326"/>
            <ac:grpSpMk id="120" creationId="{C76B2F26-62D6-41BD-90B7-F4570846492F}"/>
          </ac:grpSpMkLst>
        </pc:grpChg>
        <pc:grpChg chg="mod">
          <ac:chgData name="Hugo O'Grady" userId="be5239d6-4e1c-4d0a-af6d-902fa350e3f1" providerId="ADAL" clId="{FD044183-DD31-41C0-BBEC-F5C754EADF99}" dt="2021-01-05T19:37:01.929" v="3529" actId="571"/>
          <ac:grpSpMkLst>
            <pc:docMk/>
            <pc:sldMk cId="1562660858" sldId="326"/>
            <ac:grpSpMk id="121" creationId="{0079DA89-093C-48E2-B33A-FCFEEF2F7B9B}"/>
          </ac:grpSpMkLst>
        </pc:grpChg>
        <pc:grpChg chg="add mod">
          <ac:chgData name="Hugo O'Grady" userId="be5239d6-4e1c-4d0a-af6d-902fa350e3f1" providerId="ADAL" clId="{FD044183-DD31-41C0-BBEC-F5C754EADF99}" dt="2021-01-07T13:57:28.515" v="4979" actId="164"/>
          <ac:grpSpMkLst>
            <pc:docMk/>
            <pc:sldMk cId="1562660858" sldId="326"/>
            <ac:grpSpMk id="134" creationId="{2AF218C4-ABC1-494C-B260-A6227AD47ABE}"/>
          </ac:grpSpMkLst>
        </pc:grpChg>
        <pc:grpChg chg="mod">
          <ac:chgData name="Hugo O'Grady" userId="be5239d6-4e1c-4d0a-af6d-902fa350e3f1" providerId="ADAL" clId="{FD044183-DD31-41C0-BBEC-F5C754EADF99}" dt="2021-01-05T19:55:12.979" v="3881" actId="1035"/>
          <ac:grpSpMkLst>
            <pc:docMk/>
            <pc:sldMk cId="1562660858" sldId="326"/>
            <ac:grpSpMk id="135" creationId="{D0B24BF4-A68C-4FA9-9A28-C19944933155}"/>
          </ac:grpSpMkLst>
        </pc:grpChg>
        <pc:grpChg chg="mod">
          <ac:chgData name="Hugo O'Grady" userId="be5239d6-4e1c-4d0a-af6d-902fa350e3f1" providerId="ADAL" clId="{FD044183-DD31-41C0-BBEC-F5C754EADF99}" dt="2021-01-05T19:55:12.979" v="3881" actId="1035"/>
          <ac:grpSpMkLst>
            <pc:docMk/>
            <pc:sldMk cId="1562660858" sldId="326"/>
            <ac:grpSpMk id="141" creationId="{9060A7A6-EA45-4AAE-AE1A-A15CD3930434}"/>
          </ac:grpSpMkLst>
        </pc:grpChg>
        <pc:grpChg chg="mod">
          <ac:chgData name="Hugo O'Grady" userId="be5239d6-4e1c-4d0a-af6d-902fa350e3f1" providerId="ADAL" clId="{FD044183-DD31-41C0-BBEC-F5C754EADF99}" dt="2021-01-05T19:55:12.979" v="3881" actId="1035"/>
          <ac:grpSpMkLst>
            <pc:docMk/>
            <pc:sldMk cId="1562660858" sldId="326"/>
            <ac:grpSpMk id="142" creationId="{493C9994-5CF5-4424-A64F-B99FA016A36E}"/>
          </ac:grpSpMkLst>
        </pc:grpChg>
        <pc:grpChg chg="mod">
          <ac:chgData name="Hugo O'Grady" userId="be5239d6-4e1c-4d0a-af6d-902fa350e3f1" providerId="ADAL" clId="{FD044183-DD31-41C0-BBEC-F5C754EADF99}" dt="2021-01-05T19:55:12.979" v="3881" actId="1035"/>
          <ac:grpSpMkLst>
            <pc:docMk/>
            <pc:sldMk cId="1562660858" sldId="326"/>
            <ac:grpSpMk id="143" creationId="{632C7B19-BBDE-42DF-8034-1CEF6387D7AA}"/>
          </ac:grpSpMkLst>
        </pc:grpChg>
        <pc:cxnChg chg="add mod">
          <ac:chgData name="Hugo O'Grady" userId="be5239d6-4e1c-4d0a-af6d-902fa350e3f1" providerId="ADAL" clId="{FD044183-DD31-41C0-BBEC-F5C754EADF99}" dt="2021-01-07T13:57:10.237" v="4968" actId="164"/>
          <ac:cxnSpMkLst>
            <pc:docMk/>
            <pc:sldMk cId="1562660858" sldId="326"/>
            <ac:cxnSpMk id="55" creationId="{FE8E3DD6-268C-495A-91BA-7F4E4F9C8308}"/>
          </ac:cxnSpMkLst>
        </pc:cxnChg>
        <pc:cxnChg chg="add mod">
          <ac:chgData name="Hugo O'Grady" userId="be5239d6-4e1c-4d0a-af6d-902fa350e3f1" providerId="ADAL" clId="{FD044183-DD31-41C0-BBEC-F5C754EADF99}" dt="2021-01-07T13:57:28.515" v="4979" actId="164"/>
          <ac:cxnSpMkLst>
            <pc:docMk/>
            <pc:sldMk cId="1562660858" sldId="326"/>
            <ac:cxnSpMk id="57" creationId="{B028DCEE-9DBE-4E3D-A976-C3DC8D7804B1}"/>
          </ac:cxnSpMkLst>
        </pc:cxnChg>
        <pc:cxnChg chg="mod">
          <ac:chgData name="Hugo O'Grady" userId="be5239d6-4e1c-4d0a-af6d-902fa350e3f1" providerId="ADAL" clId="{FD044183-DD31-41C0-BBEC-F5C754EADF99}" dt="2021-01-05T19:37:01.929" v="3529" actId="571"/>
          <ac:cxnSpMkLst>
            <pc:docMk/>
            <pc:sldMk cId="1562660858" sldId="326"/>
            <ac:cxnSpMk id="83" creationId="{E7CB3981-4891-4213-81CE-AF20AB55B09B}"/>
          </ac:cxnSpMkLst>
        </pc:cxnChg>
        <pc:cxnChg chg="mod">
          <ac:chgData name="Hugo O'Grady" userId="be5239d6-4e1c-4d0a-af6d-902fa350e3f1" providerId="ADAL" clId="{FD044183-DD31-41C0-BBEC-F5C754EADF99}" dt="2021-01-05T19:55:10.114" v="3874" actId="1035"/>
          <ac:cxnSpMkLst>
            <pc:docMk/>
            <pc:sldMk cId="1562660858" sldId="326"/>
            <ac:cxnSpMk id="90" creationId="{6A4613FA-F46C-4DE1-975D-F4BE379DBF7F}"/>
          </ac:cxnSpMkLst>
        </pc:cxnChg>
        <pc:cxnChg chg="mod">
          <ac:chgData name="Hugo O'Grady" userId="be5239d6-4e1c-4d0a-af6d-902fa350e3f1" providerId="ADAL" clId="{FD044183-DD31-41C0-BBEC-F5C754EADF99}" dt="2021-01-05T19:55:10.114" v="3874" actId="1035"/>
          <ac:cxnSpMkLst>
            <pc:docMk/>
            <pc:sldMk cId="1562660858" sldId="326"/>
            <ac:cxnSpMk id="95" creationId="{A5F36142-C703-4379-AADB-27ACA114D947}"/>
          </ac:cxnSpMkLst>
        </pc:cxnChg>
        <pc:cxnChg chg="mod">
          <ac:chgData name="Hugo O'Grady" userId="be5239d6-4e1c-4d0a-af6d-902fa350e3f1" providerId="ADAL" clId="{FD044183-DD31-41C0-BBEC-F5C754EADF99}" dt="2021-01-05T19:55:10.114" v="3874" actId="1035"/>
          <ac:cxnSpMkLst>
            <pc:docMk/>
            <pc:sldMk cId="1562660858" sldId="326"/>
            <ac:cxnSpMk id="101" creationId="{FD609C9F-A975-47C9-9E14-22BFE196B361}"/>
          </ac:cxnSpMkLst>
        </pc:cxnChg>
        <pc:cxnChg chg="mod">
          <ac:chgData name="Hugo O'Grady" userId="be5239d6-4e1c-4d0a-af6d-902fa350e3f1" providerId="ADAL" clId="{FD044183-DD31-41C0-BBEC-F5C754EADF99}" dt="2021-01-05T19:55:10.114" v="3874" actId="1035"/>
          <ac:cxnSpMkLst>
            <pc:docMk/>
            <pc:sldMk cId="1562660858" sldId="326"/>
            <ac:cxnSpMk id="102" creationId="{DB9F6C9E-5D03-461F-BB1E-78EEC970175C}"/>
          </ac:cxnSpMkLst>
        </pc:cxnChg>
        <pc:cxnChg chg="mod">
          <ac:chgData name="Hugo O'Grady" userId="be5239d6-4e1c-4d0a-af6d-902fa350e3f1" providerId="ADAL" clId="{FD044183-DD31-41C0-BBEC-F5C754EADF99}" dt="2021-01-05T19:37:01.929" v="3529" actId="571"/>
          <ac:cxnSpMkLst>
            <pc:docMk/>
            <pc:sldMk cId="1562660858" sldId="326"/>
            <ac:cxnSpMk id="112" creationId="{DF9B6F23-7054-4545-B500-436942A4CA6A}"/>
          </ac:cxnSpMkLst>
        </pc:cxnChg>
        <pc:cxnChg chg="mod">
          <ac:chgData name="Hugo O'Grady" userId="be5239d6-4e1c-4d0a-af6d-902fa350e3f1" providerId="ADAL" clId="{FD044183-DD31-41C0-BBEC-F5C754EADF99}" dt="2021-01-05T19:55:10.114" v="3874" actId="1035"/>
          <ac:cxnSpMkLst>
            <pc:docMk/>
            <pc:sldMk cId="1562660858" sldId="326"/>
            <ac:cxnSpMk id="113" creationId="{9680BDC6-F00A-448B-A367-F46518FA2453}"/>
          </ac:cxnSpMkLst>
        </pc:cxnChg>
        <pc:cxnChg chg="mod">
          <ac:chgData name="Hugo O'Grady" userId="be5239d6-4e1c-4d0a-af6d-902fa350e3f1" providerId="ADAL" clId="{FD044183-DD31-41C0-BBEC-F5C754EADF99}" dt="2021-01-05T19:55:10.114" v="3874" actId="1035"/>
          <ac:cxnSpMkLst>
            <pc:docMk/>
            <pc:sldMk cId="1562660858" sldId="326"/>
            <ac:cxnSpMk id="115" creationId="{04862A88-7651-4B38-94DC-6BCCDDB51340}"/>
          </ac:cxnSpMkLst>
        </pc:cxnChg>
        <pc:cxnChg chg="mod">
          <ac:chgData name="Hugo O'Grady" userId="be5239d6-4e1c-4d0a-af6d-902fa350e3f1" providerId="ADAL" clId="{FD044183-DD31-41C0-BBEC-F5C754EADF99}" dt="2021-01-05T19:37:01.929" v="3529" actId="571"/>
          <ac:cxnSpMkLst>
            <pc:docMk/>
            <pc:sldMk cId="1562660858" sldId="326"/>
            <ac:cxnSpMk id="116" creationId="{763871A8-6422-443C-B9C5-9F8446C71C2E}"/>
          </ac:cxnSpMkLst>
        </pc:cxnChg>
        <pc:cxnChg chg="mod">
          <ac:chgData name="Hugo O'Grady" userId="be5239d6-4e1c-4d0a-af6d-902fa350e3f1" providerId="ADAL" clId="{FD044183-DD31-41C0-BBEC-F5C754EADF99}" dt="2021-01-05T19:55:10.114" v="3874" actId="1035"/>
          <ac:cxnSpMkLst>
            <pc:docMk/>
            <pc:sldMk cId="1562660858" sldId="326"/>
            <ac:cxnSpMk id="117" creationId="{24D36578-D96C-46BA-9BC4-764229B07409}"/>
          </ac:cxnSpMkLst>
        </pc:cxnChg>
        <pc:cxnChg chg="mod">
          <ac:chgData name="Hugo O'Grady" userId="be5239d6-4e1c-4d0a-af6d-902fa350e3f1" providerId="ADAL" clId="{FD044183-DD31-41C0-BBEC-F5C754EADF99}" dt="2021-01-05T19:37:01.929" v="3529" actId="571"/>
          <ac:cxnSpMkLst>
            <pc:docMk/>
            <pc:sldMk cId="1562660858" sldId="326"/>
            <ac:cxnSpMk id="122" creationId="{9454D92F-3D75-4B1B-B910-4424D604BE19}"/>
          </ac:cxnSpMkLst>
        </pc:cxnChg>
        <pc:cxnChg chg="mod">
          <ac:chgData name="Hugo O'Grady" userId="be5239d6-4e1c-4d0a-af6d-902fa350e3f1" providerId="ADAL" clId="{FD044183-DD31-41C0-BBEC-F5C754EADF99}" dt="2021-01-05T19:37:01.929" v="3529" actId="571"/>
          <ac:cxnSpMkLst>
            <pc:docMk/>
            <pc:sldMk cId="1562660858" sldId="326"/>
            <ac:cxnSpMk id="123" creationId="{3EAC2536-1FEE-47ED-8AC3-944C04A1901F}"/>
          </ac:cxnSpMkLst>
        </pc:cxnChg>
        <pc:cxnChg chg="mod">
          <ac:chgData name="Hugo O'Grady" userId="be5239d6-4e1c-4d0a-af6d-902fa350e3f1" providerId="ADAL" clId="{FD044183-DD31-41C0-BBEC-F5C754EADF99}" dt="2021-01-05T19:37:01.929" v="3529" actId="571"/>
          <ac:cxnSpMkLst>
            <pc:docMk/>
            <pc:sldMk cId="1562660858" sldId="326"/>
            <ac:cxnSpMk id="132" creationId="{7C419D69-FFF7-4079-9515-F947D47E7986}"/>
          </ac:cxnSpMkLst>
        </pc:cxnChg>
        <pc:cxnChg chg="mod">
          <ac:chgData name="Hugo O'Grady" userId="be5239d6-4e1c-4d0a-af6d-902fa350e3f1" providerId="ADAL" clId="{FD044183-DD31-41C0-BBEC-F5C754EADF99}" dt="2021-01-05T19:37:01.929" v="3529" actId="571"/>
          <ac:cxnSpMkLst>
            <pc:docMk/>
            <pc:sldMk cId="1562660858" sldId="326"/>
            <ac:cxnSpMk id="133" creationId="{AD7E37AF-A5A4-49D9-848D-B9FBDB85EF5A}"/>
          </ac:cxnSpMkLst>
        </pc:cxnChg>
        <pc:cxnChg chg="mod">
          <ac:chgData name="Hugo O'Grady" userId="be5239d6-4e1c-4d0a-af6d-902fa350e3f1" providerId="ADAL" clId="{FD044183-DD31-41C0-BBEC-F5C754EADF99}" dt="2021-01-05T19:55:12.979" v="3881" actId="1035"/>
          <ac:cxnSpMkLst>
            <pc:docMk/>
            <pc:sldMk cId="1562660858" sldId="326"/>
            <ac:cxnSpMk id="136" creationId="{1F0F4FF8-96EA-4FFB-B4D4-DD21BC31F17C}"/>
          </ac:cxnSpMkLst>
        </pc:cxnChg>
        <pc:cxnChg chg="mod">
          <ac:chgData name="Hugo O'Grady" userId="be5239d6-4e1c-4d0a-af6d-902fa350e3f1" providerId="ADAL" clId="{FD044183-DD31-41C0-BBEC-F5C754EADF99}" dt="2021-01-05T19:55:12.979" v="3881" actId="1035"/>
          <ac:cxnSpMkLst>
            <pc:docMk/>
            <pc:sldMk cId="1562660858" sldId="326"/>
            <ac:cxnSpMk id="138" creationId="{204795F7-4504-4D28-AE03-9B8D34B0DBB3}"/>
          </ac:cxnSpMkLst>
        </pc:cxnChg>
        <pc:cxnChg chg="mod">
          <ac:chgData name="Hugo O'Grady" userId="be5239d6-4e1c-4d0a-af6d-902fa350e3f1" providerId="ADAL" clId="{FD044183-DD31-41C0-BBEC-F5C754EADF99}" dt="2021-01-05T19:55:12.979" v="3881" actId="1035"/>
          <ac:cxnSpMkLst>
            <pc:docMk/>
            <pc:sldMk cId="1562660858" sldId="326"/>
            <ac:cxnSpMk id="144" creationId="{DDBECB5B-B08A-4FD2-8456-1B24E4069749}"/>
          </ac:cxnSpMkLst>
        </pc:cxnChg>
        <pc:cxnChg chg="mod">
          <ac:chgData name="Hugo O'Grady" userId="be5239d6-4e1c-4d0a-af6d-902fa350e3f1" providerId="ADAL" clId="{FD044183-DD31-41C0-BBEC-F5C754EADF99}" dt="2021-01-05T19:55:12.979" v="3881" actId="1035"/>
          <ac:cxnSpMkLst>
            <pc:docMk/>
            <pc:sldMk cId="1562660858" sldId="326"/>
            <ac:cxnSpMk id="145" creationId="{6CD82947-0CF4-40E8-B8A5-21F3ADD01BEA}"/>
          </ac:cxnSpMkLst>
        </pc:cxnChg>
        <pc:cxnChg chg="del mod">
          <ac:chgData name="Hugo O'Grady" userId="be5239d6-4e1c-4d0a-af6d-902fa350e3f1" providerId="ADAL" clId="{FD044183-DD31-41C0-BBEC-F5C754EADF99}" dt="2021-01-05T19:37:59.720" v="3535" actId="478"/>
          <ac:cxnSpMkLst>
            <pc:docMk/>
            <pc:sldMk cId="1562660858" sldId="326"/>
            <ac:cxnSpMk id="154" creationId="{97BD2C63-6B6E-404F-802F-D4014A80983E}"/>
          </ac:cxnSpMkLst>
        </pc:cxnChg>
        <pc:cxnChg chg="mod">
          <ac:chgData name="Hugo O'Grady" userId="be5239d6-4e1c-4d0a-af6d-902fa350e3f1" providerId="ADAL" clId="{FD044183-DD31-41C0-BBEC-F5C754EADF99}" dt="2021-01-05T19:55:12.979" v="3881" actId="1035"/>
          <ac:cxnSpMkLst>
            <pc:docMk/>
            <pc:sldMk cId="1562660858" sldId="326"/>
            <ac:cxnSpMk id="155" creationId="{51BB466E-24B3-4310-8ACC-780DF776FE07}"/>
          </ac:cxnSpMkLst>
        </pc:cxnChg>
        <pc:cxnChg chg="mod">
          <ac:chgData name="Hugo O'Grady" userId="be5239d6-4e1c-4d0a-af6d-902fa350e3f1" providerId="ADAL" clId="{FD044183-DD31-41C0-BBEC-F5C754EADF99}" dt="2021-01-05T19:55:12.979" v="3881" actId="1035"/>
          <ac:cxnSpMkLst>
            <pc:docMk/>
            <pc:sldMk cId="1562660858" sldId="326"/>
            <ac:cxnSpMk id="157" creationId="{9B353B83-152D-48D8-B544-A8AF38826448}"/>
          </ac:cxnSpMkLst>
        </pc:cxnChg>
        <pc:cxnChg chg="mod">
          <ac:chgData name="Hugo O'Grady" userId="be5239d6-4e1c-4d0a-af6d-902fa350e3f1" providerId="ADAL" clId="{FD044183-DD31-41C0-BBEC-F5C754EADF99}" dt="2021-01-05T19:55:12.979" v="3881" actId="1035"/>
          <ac:cxnSpMkLst>
            <pc:docMk/>
            <pc:sldMk cId="1562660858" sldId="326"/>
            <ac:cxnSpMk id="158" creationId="{97E46C41-E747-4BA3-A28C-33BD33A28181}"/>
          </ac:cxnSpMkLst>
        </pc:cxnChg>
        <pc:cxnChg chg="mod">
          <ac:chgData name="Hugo O'Grady" userId="be5239d6-4e1c-4d0a-af6d-902fa350e3f1" providerId="ADAL" clId="{FD044183-DD31-41C0-BBEC-F5C754EADF99}" dt="2021-01-05T19:55:12.979" v="3881" actId="1035"/>
          <ac:cxnSpMkLst>
            <pc:docMk/>
            <pc:sldMk cId="1562660858" sldId="326"/>
            <ac:cxnSpMk id="159" creationId="{591BBC9F-5D41-4D8E-9DBD-476B9CA16AF5}"/>
          </ac:cxnSpMkLst>
        </pc:cxnChg>
        <pc:cxnChg chg="add mod">
          <ac:chgData name="Hugo O'Grady" userId="be5239d6-4e1c-4d0a-af6d-902fa350e3f1" providerId="ADAL" clId="{FD044183-DD31-41C0-BBEC-F5C754EADF99}" dt="2021-01-05T19:55:12.979" v="3881" actId="1035"/>
          <ac:cxnSpMkLst>
            <pc:docMk/>
            <pc:sldMk cId="1562660858" sldId="326"/>
            <ac:cxnSpMk id="160" creationId="{F52F30EA-561C-4FBA-B5EC-76D5A2281EEA}"/>
          </ac:cxnSpMkLst>
        </pc:cxnChg>
        <pc:cxnChg chg="add mod">
          <ac:chgData name="Hugo O'Grady" userId="be5239d6-4e1c-4d0a-af6d-902fa350e3f1" providerId="ADAL" clId="{FD044183-DD31-41C0-BBEC-F5C754EADF99}" dt="2021-01-05T19:55:12.979" v="3881" actId="1035"/>
          <ac:cxnSpMkLst>
            <pc:docMk/>
            <pc:sldMk cId="1562660858" sldId="326"/>
            <ac:cxnSpMk id="162" creationId="{61BB8DA0-C1BB-40C1-886A-605E3955BC72}"/>
          </ac:cxnSpMkLst>
        </pc:cxnChg>
      </pc:sldChg>
      <pc:sldChg chg="addSp delSp modSp add del mod modAnim">
        <pc:chgData name="Hugo O'Grady" userId="be5239d6-4e1c-4d0a-af6d-902fa350e3f1" providerId="ADAL" clId="{FD044183-DD31-41C0-BBEC-F5C754EADF99}" dt="2021-01-07T14:06:39.128" v="5014" actId="47"/>
        <pc:sldMkLst>
          <pc:docMk/>
          <pc:sldMk cId="1557008934" sldId="327"/>
        </pc:sldMkLst>
        <pc:spChg chg="del">
          <ac:chgData name="Hugo O'Grady" userId="be5239d6-4e1c-4d0a-af6d-902fa350e3f1" providerId="ADAL" clId="{FD044183-DD31-41C0-BBEC-F5C754EADF99}" dt="2021-01-07T13:54:06.366" v="4955" actId="478"/>
          <ac:spMkLst>
            <pc:docMk/>
            <pc:sldMk cId="1557008934" sldId="327"/>
            <ac:spMk id="46" creationId="{0663EA4B-1738-479C-AEE0-400BA28F830B}"/>
          </ac:spMkLst>
        </pc:spChg>
        <pc:spChg chg="del">
          <ac:chgData name="Hugo O'Grady" userId="be5239d6-4e1c-4d0a-af6d-902fa350e3f1" providerId="ADAL" clId="{FD044183-DD31-41C0-BBEC-F5C754EADF99}" dt="2021-01-07T13:52:54.096" v="4936" actId="478"/>
          <ac:spMkLst>
            <pc:docMk/>
            <pc:sldMk cId="1557008934" sldId="327"/>
            <ac:spMk id="47" creationId="{D9851492-0A48-4CD3-A46C-1CA2C53A99A3}"/>
          </ac:spMkLst>
        </pc:spChg>
        <pc:spChg chg="del mod">
          <ac:chgData name="Hugo O'Grady" userId="be5239d6-4e1c-4d0a-af6d-902fa350e3f1" providerId="ADAL" clId="{FD044183-DD31-41C0-BBEC-F5C754EADF99}" dt="2021-01-07T13:54:10.659" v="4957" actId="478"/>
          <ac:spMkLst>
            <pc:docMk/>
            <pc:sldMk cId="1557008934" sldId="327"/>
            <ac:spMk id="48" creationId="{C16A8F0D-7834-4DEE-B8A6-DD5F616C83EE}"/>
          </ac:spMkLst>
        </pc:spChg>
        <pc:spChg chg="del">
          <ac:chgData name="Hugo O'Grady" userId="be5239d6-4e1c-4d0a-af6d-902fa350e3f1" providerId="ADAL" clId="{FD044183-DD31-41C0-BBEC-F5C754EADF99}" dt="2021-01-07T13:52:50.485" v="4935" actId="478"/>
          <ac:spMkLst>
            <pc:docMk/>
            <pc:sldMk cId="1557008934" sldId="327"/>
            <ac:spMk id="49" creationId="{82ECA9CA-11B9-4CEB-90D0-CA9B7FD1F047}"/>
          </ac:spMkLst>
        </pc:spChg>
        <pc:spChg chg="del">
          <ac:chgData name="Hugo O'Grady" userId="be5239d6-4e1c-4d0a-af6d-902fa350e3f1" providerId="ADAL" clId="{FD044183-DD31-41C0-BBEC-F5C754EADF99}" dt="2021-01-07T13:54:06.366" v="4955" actId="478"/>
          <ac:spMkLst>
            <pc:docMk/>
            <pc:sldMk cId="1557008934" sldId="327"/>
            <ac:spMk id="57" creationId="{25257DA9-3E74-4F94-94E6-E783FAA4F43A}"/>
          </ac:spMkLst>
        </pc:spChg>
        <pc:spChg chg="mod">
          <ac:chgData name="Hugo O'Grady" userId="be5239d6-4e1c-4d0a-af6d-902fa350e3f1" providerId="ADAL" clId="{FD044183-DD31-41C0-BBEC-F5C754EADF99}" dt="2021-01-07T13:52:07.788" v="4933" actId="1076"/>
          <ac:spMkLst>
            <pc:docMk/>
            <pc:sldMk cId="1557008934" sldId="327"/>
            <ac:spMk id="62" creationId="{A3CD7481-E4AC-4E79-9FF6-C120330700AE}"/>
          </ac:spMkLst>
        </pc:spChg>
        <pc:spChg chg="mod">
          <ac:chgData name="Hugo O'Grady" userId="be5239d6-4e1c-4d0a-af6d-902fa350e3f1" providerId="ADAL" clId="{FD044183-DD31-41C0-BBEC-F5C754EADF99}" dt="2021-01-07T13:52:07.788" v="4933" actId="1076"/>
          <ac:spMkLst>
            <pc:docMk/>
            <pc:sldMk cId="1557008934" sldId="327"/>
            <ac:spMk id="63" creationId="{F5E8CE60-EA73-490C-A351-FFAB5E8CCEFF}"/>
          </ac:spMkLst>
        </pc:spChg>
        <pc:spChg chg="mod">
          <ac:chgData name="Hugo O'Grady" userId="be5239d6-4e1c-4d0a-af6d-902fa350e3f1" providerId="ADAL" clId="{FD044183-DD31-41C0-BBEC-F5C754EADF99}" dt="2021-01-07T13:52:07.788" v="4933" actId="1076"/>
          <ac:spMkLst>
            <pc:docMk/>
            <pc:sldMk cId="1557008934" sldId="327"/>
            <ac:spMk id="66" creationId="{109560CB-ED84-4A06-B910-5445DAC36652}"/>
          </ac:spMkLst>
        </pc:spChg>
        <pc:spChg chg="mod">
          <ac:chgData name="Hugo O'Grady" userId="be5239d6-4e1c-4d0a-af6d-902fa350e3f1" providerId="ADAL" clId="{FD044183-DD31-41C0-BBEC-F5C754EADF99}" dt="2021-01-07T13:52:07.788" v="4933" actId="1076"/>
          <ac:spMkLst>
            <pc:docMk/>
            <pc:sldMk cId="1557008934" sldId="327"/>
            <ac:spMk id="72" creationId="{F7CE7BC8-5CFC-42C8-8771-B2FA8FA8E664}"/>
          </ac:spMkLst>
        </pc:spChg>
        <pc:spChg chg="mod">
          <ac:chgData name="Hugo O'Grady" userId="be5239d6-4e1c-4d0a-af6d-902fa350e3f1" providerId="ADAL" clId="{FD044183-DD31-41C0-BBEC-F5C754EADF99}" dt="2021-01-07T13:52:07.788" v="4933" actId="1076"/>
          <ac:spMkLst>
            <pc:docMk/>
            <pc:sldMk cId="1557008934" sldId="327"/>
            <ac:spMk id="73" creationId="{79F47F23-782A-4DEE-989D-34A7BA0A48C0}"/>
          </ac:spMkLst>
        </pc:spChg>
        <pc:spChg chg="mod">
          <ac:chgData name="Hugo O'Grady" userId="be5239d6-4e1c-4d0a-af6d-902fa350e3f1" providerId="ADAL" clId="{FD044183-DD31-41C0-BBEC-F5C754EADF99}" dt="2021-01-07T13:52:07.788" v="4933" actId="1076"/>
          <ac:spMkLst>
            <pc:docMk/>
            <pc:sldMk cId="1557008934" sldId="327"/>
            <ac:spMk id="77" creationId="{3A432030-2EB2-44D5-B7FF-D7B8821330A7}"/>
          </ac:spMkLst>
        </pc:spChg>
        <pc:spChg chg="mod">
          <ac:chgData name="Hugo O'Grady" userId="be5239d6-4e1c-4d0a-af6d-902fa350e3f1" providerId="ADAL" clId="{FD044183-DD31-41C0-BBEC-F5C754EADF99}" dt="2021-01-07T13:52:07.788" v="4933" actId="1076"/>
          <ac:spMkLst>
            <pc:docMk/>
            <pc:sldMk cId="1557008934" sldId="327"/>
            <ac:spMk id="78" creationId="{91856120-DF4E-4A7C-A443-8259D25EFBB4}"/>
          </ac:spMkLst>
        </pc:spChg>
        <pc:spChg chg="del mod">
          <ac:chgData name="Hugo O'Grady" userId="be5239d6-4e1c-4d0a-af6d-902fa350e3f1" providerId="ADAL" clId="{FD044183-DD31-41C0-BBEC-F5C754EADF99}" dt="2021-01-07T13:51:43.026" v="4931" actId="478"/>
          <ac:spMkLst>
            <pc:docMk/>
            <pc:sldMk cId="1557008934" sldId="327"/>
            <ac:spMk id="82" creationId="{CF05B8D1-ED00-4658-8389-90335F4C7C5A}"/>
          </ac:spMkLst>
        </pc:spChg>
        <pc:spChg chg="mod">
          <ac:chgData name="Hugo O'Grady" userId="be5239d6-4e1c-4d0a-af6d-902fa350e3f1" providerId="ADAL" clId="{FD044183-DD31-41C0-BBEC-F5C754EADF99}" dt="2021-01-07T13:52:07.788" v="4933" actId="1076"/>
          <ac:spMkLst>
            <pc:docMk/>
            <pc:sldMk cId="1557008934" sldId="327"/>
            <ac:spMk id="85" creationId="{F2A6E977-39DB-4ABD-AFF1-EBD0A973BCD9}"/>
          </ac:spMkLst>
        </pc:spChg>
        <pc:grpChg chg="add mod">
          <ac:chgData name="Hugo O'Grady" userId="be5239d6-4e1c-4d0a-af6d-902fa350e3f1" providerId="ADAL" clId="{FD044183-DD31-41C0-BBEC-F5C754EADF99}" dt="2021-01-07T13:53:22.332" v="4942" actId="164"/>
          <ac:grpSpMkLst>
            <pc:docMk/>
            <pc:sldMk cId="1557008934" sldId="327"/>
            <ac:grpSpMk id="7" creationId="{C3E24489-4842-4A93-AFFB-3A99EFF3C10E}"/>
          </ac:grpSpMkLst>
        </pc:grpChg>
        <pc:grpChg chg="del">
          <ac:chgData name="Hugo O'Grady" userId="be5239d6-4e1c-4d0a-af6d-902fa350e3f1" providerId="ADAL" clId="{FD044183-DD31-41C0-BBEC-F5C754EADF99}" dt="2021-01-07T13:54:06.366" v="4955" actId="478"/>
          <ac:grpSpMkLst>
            <pc:docMk/>
            <pc:sldMk cId="1557008934" sldId="327"/>
            <ac:grpSpMk id="40" creationId="{5D4AC3AD-859B-4989-BB91-DA20F9A0EAC6}"/>
          </ac:grpSpMkLst>
        </pc:grpChg>
        <pc:grpChg chg="mod">
          <ac:chgData name="Hugo O'Grady" userId="be5239d6-4e1c-4d0a-af6d-902fa350e3f1" providerId="ADAL" clId="{FD044183-DD31-41C0-BBEC-F5C754EADF99}" dt="2021-01-07T13:53:22.332" v="4942" actId="164"/>
          <ac:grpSpMkLst>
            <pc:docMk/>
            <pc:sldMk cId="1557008934" sldId="327"/>
            <ac:grpSpMk id="59" creationId="{B9F311E1-652F-4F9B-876B-8C0FFBC02D3F}"/>
          </ac:grpSpMkLst>
        </pc:grpChg>
        <pc:grpChg chg="mod">
          <ac:chgData name="Hugo O'Grady" userId="be5239d6-4e1c-4d0a-af6d-902fa350e3f1" providerId="ADAL" clId="{FD044183-DD31-41C0-BBEC-F5C754EADF99}" dt="2021-01-07T13:52:07.788" v="4933" actId="1076"/>
          <ac:grpSpMkLst>
            <pc:docMk/>
            <pc:sldMk cId="1557008934" sldId="327"/>
            <ac:grpSpMk id="60" creationId="{0EB16522-DEE8-483F-9C06-32C7F257F9C2}"/>
          </ac:grpSpMkLst>
        </pc:grpChg>
        <pc:grpChg chg="mod">
          <ac:chgData name="Hugo O'Grady" userId="be5239d6-4e1c-4d0a-af6d-902fa350e3f1" providerId="ADAL" clId="{FD044183-DD31-41C0-BBEC-F5C754EADF99}" dt="2021-01-07T13:52:07.788" v="4933" actId="1076"/>
          <ac:grpSpMkLst>
            <pc:docMk/>
            <pc:sldMk cId="1557008934" sldId="327"/>
            <ac:grpSpMk id="61" creationId="{2F7A1737-3232-425F-AC7E-29979C7B83FB}"/>
          </ac:grpSpMkLst>
        </pc:grpChg>
        <pc:grpChg chg="mod">
          <ac:chgData name="Hugo O'Grady" userId="be5239d6-4e1c-4d0a-af6d-902fa350e3f1" providerId="ADAL" clId="{FD044183-DD31-41C0-BBEC-F5C754EADF99}" dt="2021-01-07T13:52:07.788" v="4933" actId="1076"/>
          <ac:grpSpMkLst>
            <pc:docMk/>
            <pc:sldMk cId="1557008934" sldId="327"/>
            <ac:grpSpMk id="64" creationId="{410BFE62-76BE-4724-AC2C-116CEDA007D3}"/>
          </ac:grpSpMkLst>
        </pc:grpChg>
        <pc:grpChg chg="mod">
          <ac:chgData name="Hugo O'Grady" userId="be5239d6-4e1c-4d0a-af6d-902fa350e3f1" providerId="ADAL" clId="{FD044183-DD31-41C0-BBEC-F5C754EADF99}" dt="2021-01-07T13:52:07.788" v="4933" actId="1076"/>
          <ac:grpSpMkLst>
            <pc:docMk/>
            <pc:sldMk cId="1557008934" sldId="327"/>
            <ac:grpSpMk id="67" creationId="{BC63C6BE-D769-40E8-91E6-825A4F3D94EA}"/>
          </ac:grpSpMkLst>
        </pc:grpChg>
        <pc:grpChg chg="mod">
          <ac:chgData name="Hugo O'Grady" userId="be5239d6-4e1c-4d0a-af6d-902fa350e3f1" providerId="ADAL" clId="{FD044183-DD31-41C0-BBEC-F5C754EADF99}" dt="2021-01-07T13:52:07.788" v="4933" actId="1076"/>
          <ac:grpSpMkLst>
            <pc:docMk/>
            <pc:sldMk cId="1557008934" sldId="327"/>
            <ac:grpSpMk id="68" creationId="{DCF3E187-C730-436E-A9A8-848A96B6710D}"/>
          </ac:grpSpMkLst>
        </pc:grpChg>
        <pc:grpChg chg="mod">
          <ac:chgData name="Hugo O'Grady" userId="be5239d6-4e1c-4d0a-af6d-902fa350e3f1" providerId="ADAL" clId="{FD044183-DD31-41C0-BBEC-F5C754EADF99}" dt="2021-01-07T13:52:07.788" v="4933" actId="1076"/>
          <ac:grpSpMkLst>
            <pc:docMk/>
            <pc:sldMk cId="1557008934" sldId="327"/>
            <ac:grpSpMk id="69" creationId="{0FFBBBFC-A4FB-47AD-A7C0-B9E5DD0B4A80}"/>
          </ac:grpSpMkLst>
        </pc:grpChg>
        <pc:grpChg chg="mod">
          <ac:chgData name="Hugo O'Grady" userId="be5239d6-4e1c-4d0a-af6d-902fa350e3f1" providerId="ADAL" clId="{FD044183-DD31-41C0-BBEC-F5C754EADF99}" dt="2021-01-07T13:52:07.788" v="4933" actId="1076"/>
          <ac:grpSpMkLst>
            <pc:docMk/>
            <pc:sldMk cId="1557008934" sldId="327"/>
            <ac:grpSpMk id="87" creationId="{30B37D2C-F1EB-4456-9F18-113B2794A7EB}"/>
          </ac:grpSpMkLst>
        </pc:grpChg>
        <pc:cxnChg chg="add mod">
          <ac:chgData name="Hugo O'Grady" userId="be5239d6-4e1c-4d0a-af6d-902fa350e3f1" providerId="ADAL" clId="{FD044183-DD31-41C0-BBEC-F5C754EADF99}" dt="2021-01-07T13:53:22.332" v="4942" actId="164"/>
          <ac:cxnSpMkLst>
            <pc:docMk/>
            <pc:sldMk cId="1557008934" sldId="327"/>
            <ac:cxnSpMk id="3" creationId="{628A3F56-F103-4B7F-8E83-76F8DC0CE503}"/>
          </ac:cxnSpMkLst>
        </pc:cxnChg>
        <pc:cxnChg chg="del">
          <ac:chgData name="Hugo O'Grady" userId="be5239d6-4e1c-4d0a-af6d-902fa350e3f1" providerId="ADAL" clId="{FD044183-DD31-41C0-BBEC-F5C754EADF99}" dt="2021-01-07T13:53:00.483" v="4937" actId="478"/>
          <ac:cxnSpMkLst>
            <pc:docMk/>
            <pc:sldMk cId="1557008934" sldId="327"/>
            <ac:cxnSpMk id="50" creationId="{D37AFAF4-7308-4E40-B96A-CCDB54067474}"/>
          </ac:cxnSpMkLst>
        </pc:cxnChg>
        <pc:cxnChg chg="del">
          <ac:chgData name="Hugo O'Grady" userId="be5239d6-4e1c-4d0a-af6d-902fa350e3f1" providerId="ADAL" clId="{FD044183-DD31-41C0-BBEC-F5C754EADF99}" dt="2021-01-07T13:54:06.366" v="4955" actId="478"/>
          <ac:cxnSpMkLst>
            <pc:docMk/>
            <pc:sldMk cId="1557008934" sldId="327"/>
            <ac:cxnSpMk id="52" creationId="{62A274B4-CA9C-4B26-86F6-0B6DBD30081E}"/>
          </ac:cxnSpMkLst>
        </pc:cxnChg>
        <pc:cxnChg chg="del">
          <ac:chgData name="Hugo O'Grady" userId="be5239d6-4e1c-4d0a-af6d-902fa350e3f1" providerId="ADAL" clId="{FD044183-DD31-41C0-BBEC-F5C754EADF99}" dt="2021-01-07T13:52:47.315" v="4934" actId="478"/>
          <ac:cxnSpMkLst>
            <pc:docMk/>
            <pc:sldMk cId="1557008934" sldId="327"/>
            <ac:cxnSpMk id="53" creationId="{08C569F5-6912-4056-9406-21055F3D4EF0}"/>
          </ac:cxnSpMkLst>
        </pc:cxnChg>
        <pc:cxnChg chg="del">
          <ac:chgData name="Hugo O'Grady" userId="be5239d6-4e1c-4d0a-af6d-902fa350e3f1" providerId="ADAL" clId="{FD044183-DD31-41C0-BBEC-F5C754EADF99}" dt="2021-01-07T13:53:59.677" v="4954" actId="478"/>
          <ac:cxnSpMkLst>
            <pc:docMk/>
            <pc:sldMk cId="1557008934" sldId="327"/>
            <ac:cxnSpMk id="54" creationId="{7FEE748D-798E-45F5-9F57-221099EBDC6A}"/>
          </ac:cxnSpMkLst>
        </pc:cxnChg>
        <pc:cxnChg chg="del">
          <ac:chgData name="Hugo O'Grady" userId="be5239d6-4e1c-4d0a-af6d-902fa350e3f1" providerId="ADAL" clId="{FD044183-DD31-41C0-BBEC-F5C754EADF99}" dt="2021-01-07T13:54:06.366" v="4955" actId="478"/>
          <ac:cxnSpMkLst>
            <pc:docMk/>
            <pc:sldMk cId="1557008934" sldId="327"/>
            <ac:cxnSpMk id="55" creationId="{32BA0E81-88DE-46A2-B593-B3E8195F29AA}"/>
          </ac:cxnSpMkLst>
        </pc:cxnChg>
        <pc:cxnChg chg="mod">
          <ac:chgData name="Hugo O'Grady" userId="be5239d6-4e1c-4d0a-af6d-902fa350e3f1" providerId="ADAL" clId="{FD044183-DD31-41C0-BBEC-F5C754EADF99}" dt="2021-01-07T13:52:07.788" v="4933" actId="1076"/>
          <ac:cxnSpMkLst>
            <pc:docMk/>
            <pc:sldMk cId="1557008934" sldId="327"/>
            <ac:cxnSpMk id="65" creationId="{F2164A8B-1B32-45C2-9C75-F3700832C41A}"/>
          </ac:cxnSpMkLst>
        </pc:cxnChg>
        <pc:cxnChg chg="mod">
          <ac:chgData name="Hugo O'Grady" userId="be5239d6-4e1c-4d0a-af6d-902fa350e3f1" providerId="ADAL" clId="{FD044183-DD31-41C0-BBEC-F5C754EADF99}" dt="2021-01-07T13:52:07.788" v="4933" actId="1076"/>
          <ac:cxnSpMkLst>
            <pc:docMk/>
            <pc:sldMk cId="1557008934" sldId="327"/>
            <ac:cxnSpMk id="70" creationId="{44CF3F6F-A5C8-4936-BEBB-055B7772DD5C}"/>
          </ac:cxnSpMkLst>
        </pc:cxnChg>
        <pc:cxnChg chg="mod">
          <ac:chgData name="Hugo O'Grady" userId="be5239d6-4e1c-4d0a-af6d-902fa350e3f1" providerId="ADAL" clId="{FD044183-DD31-41C0-BBEC-F5C754EADF99}" dt="2021-01-07T13:52:07.788" v="4933" actId="1076"/>
          <ac:cxnSpMkLst>
            <pc:docMk/>
            <pc:sldMk cId="1557008934" sldId="327"/>
            <ac:cxnSpMk id="71" creationId="{59B2BD1A-8266-4382-B6D9-42EB2C26E235}"/>
          </ac:cxnSpMkLst>
        </pc:cxnChg>
        <pc:cxnChg chg="del mod">
          <ac:chgData name="Hugo O'Grady" userId="be5239d6-4e1c-4d0a-af6d-902fa350e3f1" providerId="ADAL" clId="{FD044183-DD31-41C0-BBEC-F5C754EADF99}" dt="2021-01-07T13:51:39.848" v="4930" actId="478"/>
          <ac:cxnSpMkLst>
            <pc:docMk/>
            <pc:sldMk cId="1557008934" sldId="327"/>
            <ac:cxnSpMk id="81" creationId="{7260594D-731C-4924-8B0C-2F6D39EE0654}"/>
          </ac:cxnSpMkLst>
        </pc:cxnChg>
        <pc:cxnChg chg="mod">
          <ac:chgData name="Hugo O'Grady" userId="be5239d6-4e1c-4d0a-af6d-902fa350e3f1" providerId="ADAL" clId="{FD044183-DD31-41C0-BBEC-F5C754EADF99}" dt="2021-01-07T13:52:07.788" v="4933" actId="1076"/>
          <ac:cxnSpMkLst>
            <pc:docMk/>
            <pc:sldMk cId="1557008934" sldId="327"/>
            <ac:cxnSpMk id="84" creationId="{AC7CA548-1CC8-4E26-AEEC-17BEBB3A853C}"/>
          </ac:cxnSpMkLst>
        </pc:cxnChg>
      </pc:sldChg>
      <pc:sldChg chg="delSp modSp add mod ord delAnim modAnim">
        <pc:chgData name="Hugo O'Grady" userId="be5239d6-4e1c-4d0a-af6d-902fa350e3f1" providerId="ADAL" clId="{FD044183-DD31-41C0-BBEC-F5C754EADF99}" dt="2021-01-13T14:07:13.405" v="5398"/>
        <pc:sldMkLst>
          <pc:docMk/>
          <pc:sldMk cId="4151195208" sldId="327"/>
        </pc:sldMkLst>
        <pc:spChg chg="mod">
          <ac:chgData name="Hugo O'Grady" userId="be5239d6-4e1c-4d0a-af6d-902fa350e3f1" providerId="ADAL" clId="{FD044183-DD31-41C0-BBEC-F5C754EADF99}" dt="2021-01-07T14:55:18.190" v="5390" actId="20577"/>
          <ac:spMkLst>
            <pc:docMk/>
            <pc:sldMk cId="4151195208" sldId="327"/>
            <ac:spMk id="4" creationId="{FF325F12-DD55-467D-9BA3-6AF84A6E8C6A}"/>
          </ac:spMkLst>
        </pc:spChg>
        <pc:spChg chg="del">
          <ac:chgData name="Hugo O'Grady" userId="be5239d6-4e1c-4d0a-af6d-902fa350e3f1" providerId="ADAL" clId="{FD044183-DD31-41C0-BBEC-F5C754EADF99}" dt="2021-01-07T14:50:45.837" v="5130" actId="478"/>
          <ac:spMkLst>
            <pc:docMk/>
            <pc:sldMk cId="4151195208" sldId="327"/>
            <ac:spMk id="6" creationId="{E52344A8-50C2-4B8C-A77A-1B19853C12F1}"/>
          </ac:spMkLst>
        </pc:spChg>
      </pc:sldChg>
      <pc:sldChg chg="add del">
        <pc:chgData name="Hugo O'Grady" userId="be5239d6-4e1c-4d0a-af6d-902fa350e3f1" providerId="ADAL" clId="{FD044183-DD31-41C0-BBEC-F5C754EADF99}" dt="2021-01-07T14:50:24.283" v="5096" actId="22"/>
        <pc:sldMkLst>
          <pc:docMk/>
          <pc:sldMk cId="39755282" sldId="328"/>
        </pc:sldMkLst>
      </pc:sldChg>
      <pc:sldChg chg="delSp add del mod">
        <pc:chgData name="Hugo O'Grady" userId="be5239d6-4e1c-4d0a-af6d-902fa350e3f1" providerId="ADAL" clId="{FD044183-DD31-41C0-BBEC-F5C754EADF99}" dt="2021-01-07T13:57:41.670" v="4984" actId="47"/>
        <pc:sldMkLst>
          <pc:docMk/>
          <pc:sldMk cId="141520680" sldId="328"/>
        </pc:sldMkLst>
        <pc:spChg chg="del">
          <ac:chgData name="Hugo O'Grady" userId="be5239d6-4e1c-4d0a-af6d-902fa350e3f1" providerId="ADAL" clId="{FD044183-DD31-41C0-BBEC-F5C754EADF99}" dt="2021-01-07T13:56:44.046" v="4964" actId="478"/>
          <ac:spMkLst>
            <pc:docMk/>
            <pc:sldMk cId="141520680" sldId="328"/>
            <ac:spMk id="105" creationId="{55C5E4A4-0CE7-4E28-B51F-52C31AD1F482}"/>
          </ac:spMkLst>
        </pc:spChg>
        <pc:spChg chg="del">
          <ac:chgData name="Hugo O'Grady" userId="be5239d6-4e1c-4d0a-af6d-902fa350e3f1" providerId="ADAL" clId="{FD044183-DD31-41C0-BBEC-F5C754EADF99}" dt="2021-01-07T13:56:47.238" v="4965" actId="478"/>
          <ac:spMkLst>
            <pc:docMk/>
            <pc:sldMk cId="141520680" sldId="328"/>
            <ac:spMk id="106" creationId="{090E579F-05B7-4219-BF8E-DE5A5D7FA09E}"/>
          </ac:spMkLst>
        </pc:spChg>
        <pc:spChg chg="del">
          <ac:chgData name="Hugo O'Grady" userId="be5239d6-4e1c-4d0a-af6d-902fa350e3f1" providerId="ADAL" clId="{FD044183-DD31-41C0-BBEC-F5C754EADF99}" dt="2021-01-07T13:56:40.230" v="4963" actId="478"/>
          <ac:spMkLst>
            <pc:docMk/>
            <pc:sldMk cId="141520680" sldId="328"/>
            <ac:spMk id="107" creationId="{A073BD7A-EBF5-49B4-96EA-EB5F120B1CAD}"/>
          </ac:spMkLst>
        </pc:spChg>
        <pc:spChg chg="del">
          <ac:chgData name="Hugo O'Grady" userId="be5239d6-4e1c-4d0a-af6d-902fa350e3f1" providerId="ADAL" clId="{FD044183-DD31-41C0-BBEC-F5C754EADF99}" dt="2021-01-07T13:56:32.955" v="4961" actId="478"/>
          <ac:spMkLst>
            <pc:docMk/>
            <pc:sldMk cId="141520680" sldId="328"/>
            <ac:spMk id="108" creationId="{DBE53565-EA4D-459F-B559-9DC31FA3AE51}"/>
          </ac:spMkLst>
        </pc:spChg>
        <pc:spChg chg="del">
          <ac:chgData name="Hugo O'Grady" userId="be5239d6-4e1c-4d0a-af6d-902fa350e3f1" providerId="ADAL" clId="{FD044183-DD31-41C0-BBEC-F5C754EADF99}" dt="2021-01-07T13:56:37.194" v="4962" actId="478"/>
          <ac:spMkLst>
            <pc:docMk/>
            <pc:sldMk cId="141520680" sldId="328"/>
            <ac:spMk id="109" creationId="{191D8180-5971-4789-AF9E-AEF458FAB32A}"/>
          </ac:spMkLst>
        </pc:spChg>
        <pc:grpChg chg="del">
          <ac:chgData name="Hugo O'Grady" userId="be5239d6-4e1c-4d0a-af6d-902fa350e3f1" providerId="ADAL" clId="{FD044183-DD31-41C0-BBEC-F5C754EADF99}" dt="2021-01-07T13:56:29.627" v="4960" actId="478"/>
          <ac:grpSpMkLst>
            <pc:docMk/>
            <pc:sldMk cId="141520680" sldId="328"/>
            <ac:grpSpMk id="99" creationId="{3FC3B1A9-2FA6-4D83-A032-21A082B74304}"/>
          </ac:grpSpMkLst>
        </pc:grpChg>
        <pc:cxnChg chg="del">
          <ac:chgData name="Hugo O'Grady" userId="be5239d6-4e1c-4d0a-af6d-902fa350e3f1" providerId="ADAL" clId="{FD044183-DD31-41C0-BBEC-F5C754EADF99}" dt="2021-01-07T13:56:29.627" v="4960" actId="478"/>
          <ac:cxnSpMkLst>
            <pc:docMk/>
            <pc:sldMk cId="141520680" sldId="328"/>
            <ac:cxnSpMk id="113" creationId="{9680BDC6-F00A-448B-A367-F46518FA2453}"/>
          </ac:cxnSpMkLst>
        </pc:cxnChg>
        <pc:cxnChg chg="del">
          <ac:chgData name="Hugo O'Grady" userId="be5239d6-4e1c-4d0a-af6d-902fa350e3f1" providerId="ADAL" clId="{FD044183-DD31-41C0-BBEC-F5C754EADF99}" dt="2021-01-07T13:56:26.992" v="4959" actId="478"/>
          <ac:cxnSpMkLst>
            <pc:docMk/>
            <pc:sldMk cId="141520680" sldId="328"/>
            <ac:cxnSpMk id="117" creationId="{24D36578-D96C-46BA-9BC4-764229B07409}"/>
          </ac:cxnSpMkLst>
        </pc:cxnChg>
      </pc:sldChg>
      <pc:sldChg chg="modSp add mod ord">
        <pc:chgData name="Hugo O'Grady" userId="be5239d6-4e1c-4d0a-af6d-902fa350e3f1" providerId="ADAL" clId="{FD044183-DD31-41C0-BBEC-F5C754EADF99}" dt="2021-01-07T14:54:04.951" v="5268"/>
        <pc:sldMkLst>
          <pc:docMk/>
          <pc:sldMk cId="3145224652" sldId="328"/>
        </pc:sldMkLst>
        <pc:spChg chg="mod">
          <ac:chgData name="Hugo O'Grady" userId="be5239d6-4e1c-4d0a-af6d-902fa350e3f1" providerId="ADAL" clId="{FD044183-DD31-41C0-BBEC-F5C754EADF99}" dt="2021-01-07T14:50:40.166" v="5129" actId="20577"/>
          <ac:spMkLst>
            <pc:docMk/>
            <pc:sldMk cId="3145224652" sldId="328"/>
            <ac:spMk id="4" creationId="{AF47EB7F-192E-469A-9A81-C292999A2287}"/>
          </ac:spMkLst>
        </pc:spChg>
      </pc:sldChg>
      <pc:sldChg chg="delSp modSp add del mod">
        <pc:chgData name="Hugo O'Grady" userId="be5239d6-4e1c-4d0a-af6d-902fa350e3f1" providerId="ADAL" clId="{FD044183-DD31-41C0-BBEC-F5C754EADF99}" dt="2021-01-07T14:06:31.037" v="5012" actId="47"/>
        <pc:sldMkLst>
          <pc:docMk/>
          <pc:sldMk cId="650542984" sldId="329"/>
        </pc:sldMkLst>
        <pc:spChg chg="del">
          <ac:chgData name="Hugo O'Grady" userId="be5239d6-4e1c-4d0a-af6d-902fa350e3f1" providerId="ADAL" clId="{FD044183-DD31-41C0-BBEC-F5C754EADF99}" dt="2021-01-07T13:58:04.608" v="4988" actId="478"/>
          <ac:spMkLst>
            <pc:docMk/>
            <pc:sldMk cId="650542984" sldId="329"/>
            <ac:spMk id="105" creationId="{55C5E4A4-0CE7-4E28-B51F-52C31AD1F482}"/>
          </ac:spMkLst>
        </pc:spChg>
        <pc:spChg chg="del">
          <ac:chgData name="Hugo O'Grady" userId="be5239d6-4e1c-4d0a-af6d-902fa350e3f1" providerId="ADAL" clId="{FD044183-DD31-41C0-BBEC-F5C754EADF99}" dt="2021-01-07T13:57:52.486" v="4985" actId="478"/>
          <ac:spMkLst>
            <pc:docMk/>
            <pc:sldMk cId="650542984" sldId="329"/>
            <ac:spMk id="106" creationId="{090E579F-05B7-4219-BF8E-DE5A5D7FA09E}"/>
          </ac:spMkLst>
        </pc:spChg>
        <pc:spChg chg="del mod">
          <ac:chgData name="Hugo O'Grady" userId="be5239d6-4e1c-4d0a-af6d-902fa350e3f1" providerId="ADAL" clId="{FD044183-DD31-41C0-BBEC-F5C754EADF99}" dt="2021-01-07T13:58:00.750" v="4987" actId="478"/>
          <ac:spMkLst>
            <pc:docMk/>
            <pc:sldMk cId="650542984" sldId="329"/>
            <ac:spMk id="107" creationId="{A073BD7A-EBF5-49B4-96EA-EB5F120B1CAD}"/>
          </ac:spMkLst>
        </pc:spChg>
        <pc:spChg chg="del">
          <ac:chgData name="Hugo O'Grady" userId="be5239d6-4e1c-4d0a-af6d-902fa350e3f1" providerId="ADAL" clId="{FD044183-DD31-41C0-BBEC-F5C754EADF99}" dt="2021-01-07T13:57:52.486" v="4985" actId="478"/>
          <ac:spMkLst>
            <pc:docMk/>
            <pc:sldMk cId="650542984" sldId="329"/>
            <ac:spMk id="108" creationId="{DBE53565-EA4D-459F-B559-9DC31FA3AE51}"/>
          </ac:spMkLst>
        </pc:spChg>
        <pc:spChg chg="del">
          <ac:chgData name="Hugo O'Grady" userId="be5239d6-4e1c-4d0a-af6d-902fa350e3f1" providerId="ADAL" clId="{FD044183-DD31-41C0-BBEC-F5C754EADF99}" dt="2021-01-07T13:57:52.486" v="4985" actId="478"/>
          <ac:spMkLst>
            <pc:docMk/>
            <pc:sldMk cId="650542984" sldId="329"/>
            <ac:spMk id="109" creationId="{191D8180-5971-4789-AF9E-AEF458FAB32A}"/>
          </ac:spMkLst>
        </pc:spChg>
        <pc:spChg chg="del">
          <ac:chgData name="Hugo O'Grady" userId="be5239d6-4e1c-4d0a-af6d-902fa350e3f1" providerId="ADAL" clId="{FD044183-DD31-41C0-BBEC-F5C754EADF99}" dt="2021-01-07T13:58:20.410" v="4989" actId="478"/>
          <ac:spMkLst>
            <pc:docMk/>
            <pc:sldMk cId="650542984" sldId="329"/>
            <ac:spMk id="148" creationId="{E026CE18-F969-450C-B1BB-D7C1AF449E2E}"/>
          </ac:spMkLst>
        </pc:spChg>
        <pc:spChg chg="del">
          <ac:chgData name="Hugo O'Grady" userId="be5239d6-4e1c-4d0a-af6d-902fa350e3f1" providerId="ADAL" clId="{FD044183-DD31-41C0-BBEC-F5C754EADF99}" dt="2021-01-07T13:58:25.294" v="4990" actId="478"/>
          <ac:spMkLst>
            <pc:docMk/>
            <pc:sldMk cId="650542984" sldId="329"/>
            <ac:spMk id="149" creationId="{7633B15F-F902-451B-86B5-D0FCC39388A1}"/>
          </ac:spMkLst>
        </pc:spChg>
        <pc:spChg chg="del">
          <ac:chgData name="Hugo O'Grady" userId="be5239d6-4e1c-4d0a-af6d-902fa350e3f1" providerId="ADAL" clId="{FD044183-DD31-41C0-BBEC-F5C754EADF99}" dt="2021-01-07T13:58:25.294" v="4990" actId="478"/>
          <ac:spMkLst>
            <pc:docMk/>
            <pc:sldMk cId="650542984" sldId="329"/>
            <ac:spMk id="150" creationId="{8F63D204-1D3F-4BB9-A8ED-F49223043BAF}"/>
          </ac:spMkLst>
        </pc:spChg>
        <pc:spChg chg="del">
          <ac:chgData name="Hugo O'Grady" userId="be5239d6-4e1c-4d0a-af6d-902fa350e3f1" providerId="ADAL" clId="{FD044183-DD31-41C0-BBEC-F5C754EADF99}" dt="2021-01-07T13:58:20.410" v="4989" actId="478"/>
          <ac:spMkLst>
            <pc:docMk/>
            <pc:sldMk cId="650542984" sldId="329"/>
            <ac:spMk id="151" creationId="{BCDC51D0-0529-4F79-B7FD-2959993E3748}"/>
          </ac:spMkLst>
        </pc:spChg>
        <pc:spChg chg="del">
          <ac:chgData name="Hugo O'Grady" userId="be5239d6-4e1c-4d0a-af6d-902fa350e3f1" providerId="ADAL" clId="{FD044183-DD31-41C0-BBEC-F5C754EADF99}" dt="2021-01-07T13:58:20.410" v="4989" actId="478"/>
          <ac:spMkLst>
            <pc:docMk/>
            <pc:sldMk cId="650542984" sldId="329"/>
            <ac:spMk id="152" creationId="{E6496EC7-1154-4C03-8987-1FAB0C96630C}"/>
          </ac:spMkLst>
        </pc:spChg>
        <pc:grpChg chg="del">
          <ac:chgData name="Hugo O'Grady" userId="be5239d6-4e1c-4d0a-af6d-902fa350e3f1" providerId="ADAL" clId="{FD044183-DD31-41C0-BBEC-F5C754EADF99}" dt="2021-01-07T13:57:52.486" v="4985" actId="478"/>
          <ac:grpSpMkLst>
            <pc:docMk/>
            <pc:sldMk cId="650542984" sldId="329"/>
            <ac:grpSpMk id="99" creationId="{3FC3B1A9-2FA6-4D83-A032-21A082B74304}"/>
          </ac:grpSpMkLst>
        </pc:grpChg>
        <pc:cxnChg chg="del">
          <ac:chgData name="Hugo O'Grady" userId="be5239d6-4e1c-4d0a-af6d-902fa350e3f1" providerId="ADAL" clId="{FD044183-DD31-41C0-BBEC-F5C754EADF99}" dt="2021-01-07T13:57:52.486" v="4985" actId="478"/>
          <ac:cxnSpMkLst>
            <pc:docMk/>
            <pc:sldMk cId="650542984" sldId="329"/>
            <ac:cxnSpMk id="90" creationId="{6A4613FA-F46C-4DE1-975D-F4BE379DBF7F}"/>
          </ac:cxnSpMkLst>
        </pc:cxnChg>
        <pc:cxnChg chg="del">
          <ac:chgData name="Hugo O'Grady" userId="be5239d6-4e1c-4d0a-af6d-902fa350e3f1" providerId="ADAL" clId="{FD044183-DD31-41C0-BBEC-F5C754EADF99}" dt="2021-01-07T13:57:52.486" v="4985" actId="478"/>
          <ac:cxnSpMkLst>
            <pc:docMk/>
            <pc:sldMk cId="650542984" sldId="329"/>
            <ac:cxnSpMk id="113" creationId="{9680BDC6-F00A-448B-A367-F46518FA2453}"/>
          </ac:cxnSpMkLst>
        </pc:cxnChg>
        <pc:cxnChg chg="del">
          <ac:chgData name="Hugo O'Grady" userId="be5239d6-4e1c-4d0a-af6d-902fa350e3f1" providerId="ADAL" clId="{FD044183-DD31-41C0-BBEC-F5C754EADF99}" dt="2021-01-07T13:57:52.486" v="4985" actId="478"/>
          <ac:cxnSpMkLst>
            <pc:docMk/>
            <pc:sldMk cId="650542984" sldId="329"/>
            <ac:cxnSpMk id="117" creationId="{24D36578-D96C-46BA-9BC4-764229B07409}"/>
          </ac:cxnSpMkLst>
        </pc:cxnChg>
        <pc:cxnChg chg="del">
          <ac:chgData name="Hugo O'Grady" userId="be5239d6-4e1c-4d0a-af6d-902fa350e3f1" providerId="ADAL" clId="{FD044183-DD31-41C0-BBEC-F5C754EADF99}" dt="2021-01-07T13:58:31.166" v="4991" actId="478"/>
          <ac:cxnSpMkLst>
            <pc:docMk/>
            <pc:sldMk cId="650542984" sldId="329"/>
            <ac:cxnSpMk id="155" creationId="{51BB466E-24B3-4310-8ACC-780DF776FE07}"/>
          </ac:cxnSpMkLst>
        </pc:cxnChg>
        <pc:cxnChg chg="del">
          <ac:chgData name="Hugo O'Grady" userId="be5239d6-4e1c-4d0a-af6d-902fa350e3f1" providerId="ADAL" clId="{FD044183-DD31-41C0-BBEC-F5C754EADF99}" dt="2021-01-07T13:58:31.166" v="4991" actId="478"/>
          <ac:cxnSpMkLst>
            <pc:docMk/>
            <pc:sldMk cId="650542984" sldId="329"/>
            <ac:cxnSpMk id="157" creationId="{9B353B83-152D-48D8-B544-A8AF38826448}"/>
          </ac:cxnSpMkLst>
        </pc:cxnChg>
        <pc:cxnChg chg="del">
          <ac:chgData name="Hugo O'Grady" userId="be5239d6-4e1c-4d0a-af6d-902fa350e3f1" providerId="ADAL" clId="{FD044183-DD31-41C0-BBEC-F5C754EADF99}" dt="2021-01-07T13:58:31.166" v="4991" actId="478"/>
          <ac:cxnSpMkLst>
            <pc:docMk/>
            <pc:sldMk cId="650542984" sldId="329"/>
            <ac:cxnSpMk id="158" creationId="{97E46C41-E747-4BA3-A28C-33BD33A28181}"/>
          </ac:cxnSpMkLst>
        </pc:cxnChg>
        <pc:cxnChg chg="del">
          <ac:chgData name="Hugo O'Grady" userId="be5239d6-4e1c-4d0a-af6d-902fa350e3f1" providerId="ADAL" clId="{FD044183-DD31-41C0-BBEC-F5C754EADF99}" dt="2021-01-07T13:58:20.410" v="4989" actId="478"/>
          <ac:cxnSpMkLst>
            <pc:docMk/>
            <pc:sldMk cId="650542984" sldId="329"/>
            <ac:cxnSpMk id="162" creationId="{61BB8DA0-C1BB-40C1-886A-605E3955BC72}"/>
          </ac:cxnSpMkLst>
        </pc:cxnChg>
      </pc:sldChg>
      <pc:sldChg chg="addSp delSp modSp add del mod delAnim">
        <pc:chgData name="Hugo O'Grady" userId="be5239d6-4e1c-4d0a-af6d-902fa350e3f1" providerId="ADAL" clId="{FD044183-DD31-41C0-BBEC-F5C754EADF99}" dt="2021-01-07T14:06:33.315" v="5013" actId="47"/>
        <pc:sldMkLst>
          <pc:docMk/>
          <pc:sldMk cId="3111068301" sldId="330"/>
        </pc:sldMkLst>
        <pc:spChg chg="add mod">
          <ac:chgData name="Hugo O'Grady" userId="be5239d6-4e1c-4d0a-af6d-902fa350e3f1" providerId="ADAL" clId="{FD044183-DD31-41C0-BBEC-F5C754EADF99}" dt="2021-01-07T14:00:49.936" v="4995" actId="1076"/>
          <ac:spMkLst>
            <pc:docMk/>
            <pc:sldMk cId="3111068301" sldId="330"/>
            <ac:spMk id="42" creationId="{8D3001FB-9004-4DD5-8BB3-620195CDE597}"/>
          </ac:spMkLst>
        </pc:spChg>
        <pc:spChg chg="add mod">
          <ac:chgData name="Hugo O'Grady" userId="be5239d6-4e1c-4d0a-af6d-902fa350e3f1" providerId="ADAL" clId="{FD044183-DD31-41C0-BBEC-F5C754EADF99}" dt="2021-01-07T14:01:26.353" v="5007" actId="1076"/>
          <ac:spMkLst>
            <pc:docMk/>
            <pc:sldMk cId="3111068301" sldId="330"/>
            <ac:spMk id="45" creationId="{3A0A852E-838B-4593-B529-72FCCF515CBF}"/>
          </ac:spMkLst>
        </pc:spChg>
        <pc:spChg chg="del">
          <ac:chgData name="Hugo O'Grady" userId="be5239d6-4e1c-4d0a-af6d-902fa350e3f1" providerId="ADAL" clId="{FD044183-DD31-41C0-BBEC-F5C754EADF99}" dt="2021-01-07T14:01:22.266" v="5006" actId="478"/>
          <ac:spMkLst>
            <pc:docMk/>
            <pc:sldMk cId="3111068301" sldId="330"/>
            <ac:spMk id="113" creationId="{E9106E3D-0C6D-4760-AA10-737FB5B297F6}"/>
          </ac:spMkLst>
        </pc:spChg>
        <pc:spChg chg="del mod">
          <ac:chgData name="Hugo O'Grady" userId="be5239d6-4e1c-4d0a-af6d-902fa350e3f1" providerId="ADAL" clId="{FD044183-DD31-41C0-BBEC-F5C754EADF99}" dt="2021-01-07T14:01:19.585" v="5005" actId="478"/>
          <ac:spMkLst>
            <pc:docMk/>
            <pc:sldMk cId="3111068301" sldId="330"/>
            <ac:spMk id="114" creationId="{892160EB-8062-41ED-B859-1B3146B106C3}"/>
          </ac:spMkLst>
        </pc:spChg>
        <pc:grpChg chg="del">
          <ac:chgData name="Hugo O'Grady" userId="be5239d6-4e1c-4d0a-af6d-902fa350e3f1" providerId="ADAL" clId="{FD044183-DD31-41C0-BBEC-F5C754EADF99}" dt="2021-01-07T14:02:17.718" v="5011" actId="478"/>
          <ac:grpSpMkLst>
            <pc:docMk/>
            <pc:sldMk cId="3111068301" sldId="330"/>
            <ac:grpSpMk id="97" creationId="{D5C0E05A-2867-4289-88D6-D550CBB50905}"/>
          </ac:grpSpMkLst>
        </pc:grpChg>
        <pc:cxnChg chg="add mod">
          <ac:chgData name="Hugo O'Grady" userId="be5239d6-4e1c-4d0a-af6d-902fa350e3f1" providerId="ADAL" clId="{FD044183-DD31-41C0-BBEC-F5C754EADF99}" dt="2021-01-07T14:00:52.334" v="4996" actId="14100"/>
          <ac:cxnSpMkLst>
            <pc:docMk/>
            <pc:sldMk cId="3111068301" sldId="330"/>
            <ac:cxnSpMk id="41" creationId="{F152A352-30B1-4E95-B638-0611BDAC24AC}"/>
          </ac:cxnSpMkLst>
        </pc:cxnChg>
        <pc:cxnChg chg="add mod">
          <ac:chgData name="Hugo O'Grady" userId="be5239d6-4e1c-4d0a-af6d-902fa350e3f1" providerId="ADAL" clId="{FD044183-DD31-41C0-BBEC-F5C754EADF99}" dt="2021-01-07T14:01:05.408" v="4999" actId="14100"/>
          <ac:cxnSpMkLst>
            <pc:docMk/>
            <pc:sldMk cId="3111068301" sldId="330"/>
            <ac:cxnSpMk id="44" creationId="{8D443F90-9FE3-49F2-9301-AFC52D8F5AE3}"/>
          </ac:cxnSpMkLst>
        </pc:cxnChg>
        <pc:cxnChg chg="del">
          <ac:chgData name="Hugo O'Grady" userId="be5239d6-4e1c-4d0a-af6d-902fa350e3f1" providerId="ADAL" clId="{FD044183-DD31-41C0-BBEC-F5C754EADF99}" dt="2021-01-07T14:01:10.919" v="5001" actId="478"/>
          <ac:cxnSpMkLst>
            <pc:docMk/>
            <pc:sldMk cId="3111068301" sldId="330"/>
            <ac:cxnSpMk id="116" creationId="{58F6A3A2-CD92-4E6D-8CC2-99927714A869}"/>
          </ac:cxnSpMkLst>
        </pc:cxnChg>
        <pc:cxnChg chg="del">
          <ac:chgData name="Hugo O'Grady" userId="be5239d6-4e1c-4d0a-af6d-902fa350e3f1" providerId="ADAL" clId="{FD044183-DD31-41C0-BBEC-F5C754EADF99}" dt="2021-01-07T14:01:08.269" v="5000" actId="478"/>
          <ac:cxnSpMkLst>
            <pc:docMk/>
            <pc:sldMk cId="3111068301" sldId="330"/>
            <ac:cxnSpMk id="121" creationId="{FEB02730-1F08-48F9-B1FE-BD0C7DD89F6A}"/>
          </ac:cxnSpMkLst>
        </pc:cxnChg>
      </pc:sldChg>
    </pc:docChg>
  </pc:docChgLst>
  <pc:docChgLst>
    <pc:chgData name="Hugo O'Grady (MTS - Economics)" userId="be5239d6-4e1c-4d0a-af6d-902fa350e3f1" providerId="ADAL" clId="{FD044183-DD31-41C0-BBEC-F5C754EADF99}"/>
    <pc:docChg chg="undo custSel addSld delSld modSld addMainMaster">
      <pc:chgData name="Hugo O'Grady (MTS - Economics)" userId="be5239d6-4e1c-4d0a-af6d-902fa350e3f1" providerId="ADAL" clId="{FD044183-DD31-41C0-BBEC-F5C754EADF99}" dt="2020-12-29T19:32:36.988" v="814" actId="20577"/>
      <pc:docMkLst>
        <pc:docMk/>
      </pc:docMkLst>
      <pc:sldChg chg="modSp add del mod">
        <pc:chgData name="Hugo O'Grady (MTS - Economics)" userId="be5239d6-4e1c-4d0a-af6d-902fa350e3f1" providerId="ADAL" clId="{FD044183-DD31-41C0-BBEC-F5C754EADF99}" dt="2020-12-29T19:09:19.512" v="130" actId="14100"/>
        <pc:sldMkLst>
          <pc:docMk/>
          <pc:sldMk cId="1104102011" sldId="259"/>
        </pc:sldMkLst>
        <pc:spChg chg="mod">
          <ac:chgData name="Hugo O'Grady (MTS - Economics)" userId="be5239d6-4e1c-4d0a-af6d-902fa350e3f1" providerId="ADAL" clId="{FD044183-DD31-41C0-BBEC-F5C754EADF99}" dt="2020-12-29T19:09:19.512" v="130" actId="14100"/>
          <ac:spMkLst>
            <pc:docMk/>
            <pc:sldMk cId="1104102011" sldId="259"/>
            <ac:spMk id="4" creationId="{AF47EB7F-192E-469A-9A81-C292999A2287}"/>
          </ac:spMkLst>
        </pc:spChg>
        <pc:spChg chg="mod">
          <ac:chgData name="Hugo O'Grady (MTS - Economics)" userId="be5239d6-4e1c-4d0a-af6d-902fa350e3f1" providerId="ADAL" clId="{FD044183-DD31-41C0-BBEC-F5C754EADF99}" dt="2020-12-29T19:09:18.019" v="129" actId="14100"/>
          <ac:spMkLst>
            <pc:docMk/>
            <pc:sldMk cId="1104102011" sldId="259"/>
            <ac:spMk id="5" creationId="{1E20BD14-672F-4172-B84C-DFA0BDF73849}"/>
          </ac:spMkLst>
        </pc:spChg>
      </pc:sldChg>
      <pc:sldChg chg="add del">
        <pc:chgData name="Hugo O'Grady (MTS - Economics)" userId="be5239d6-4e1c-4d0a-af6d-902fa350e3f1" providerId="ADAL" clId="{FD044183-DD31-41C0-BBEC-F5C754EADF99}" dt="2020-12-29T19:03:33.063" v="2" actId="22"/>
        <pc:sldMkLst>
          <pc:docMk/>
          <pc:sldMk cId="290221734" sldId="264"/>
        </pc:sldMkLst>
      </pc:sldChg>
      <pc:sldChg chg="addSp delSp modSp add del mod delAnim modAnim">
        <pc:chgData name="Hugo O'Grady (MTS - Economics)" userId="be5239d6-4e1c-4d0a-af6d-902fa350e3f1" providerId="ADAL" clId="{FD044183-DD31-41C0-BBEC-F5C754EADF99}" dt="2020-12-29T19:28:48.964" v="771"/>
        <pc:sldMkLst>
          <pc:docMk/>
          <pc:sldMk cId="883917228" sldId="288"/>
        </pc:sldMkLst>
        <pc:spChg chg="mod">
          <ac:chgData name="Hugo O'Grady (MTS - Economics)" userId="be5239d6-4e1c-4d0a-af6d-902fa350e3f1" providerId="ADAL" clId="{FD044183-DD31-41C0-BBEC-F5C754EADF99}" dt="2020-12-29T19:20:41.861" v="685" actId="1076"/>
          <ac:spMkLst>
            <pc:docMk/>
            <pc:sldMk cId="883917228" sldId="288"/>
            <ac:spMk id="4" creationId="{FF325F12-DD55-467D-9BA3-6AF84A6E8C6A}"/>
          </ac:spMkLst>
        </pc:spChg>
        <pc:spChg chg="add mod">
          <ac:chgData name="Hugo O'Grady (MTS - Economics)" userId="be5239d6-4e1c-4d0a-af6d-902fa350e3f1" providerId="ADAL" clId="{FD044183-DD31-41C0-BBEC-F5C754EADF99}" dt="2020-12-29T19:27:56.059" v="739" actId="14100"/>
          <ac:spMkLst>
            <pc:docMk/>
            <pc:sldMk cId="883917228" sldId="288"/>
            <ac:spMk id="5" creationId="{03D08558-84C3-4FD2-8DA8-A860768B2249}"/>
          </ac:spMkLst>
        </pc:spChg>
        <pc:spChg chg="del">
          <ac:chgData name="Hugo O'Grady (MTS - Economics)" userId="be5239d6-4e1c-4d0a-af6d-902fa350e3f1" providerId="ADAL" clId="{FD044183-DD31-41C0-BBEC-F5C754EADF99}" dt="2020-12-29T19:13:27.800" v="223" actId="478"/>
          <ac:spMkLst>
            <pc:docMk/>
            <pc:sldMk cId="883917228" sldId="288"/>
            <ac:spMk id="6" creationId="{E52344A8-50C2-4B8C-A77A-1B19853C12F1}"/>
          </ac:spMkLst>
        </pc:spChg>
        <pc:spChg chg="mod">
          <ac:chgData name="Hugo O'Grady (MTS - Economics)" userId="be5239d6-4e1c-4d0a-af6d-902fa350e3f1" providerId="ADAL" clId="{FD044183-DD31-41C0-BBEC-F5C754EADF99}" dt="2020-12-29T19:28:11.988" v="748" actId="1035"/>
          <ac:spMkLst>
            <pc:docMk/>
            <pc:sldMk cId="883917228" sldId="288"/>
            <ac:spMk id="11" creationId="{0C432DD5-37A4-48DA-89E2-3BDA87D3180B}"/>
          </ac:spMkLst>
        </pc:spChg>
        <pc:spChg chg="mod">
          <ac:chgData name="Hugo O'Grady (MTS - Economics)" userId="be5239d6-4e1c-4d0a-af6d-902fa350e3f1" providerId="ADAL" clId="{FD044183-DD31-41C0-BBEC-F5C754EADF99}" dt="2020-12-29T19:28:11.988" v="748" actId="1035"/>
          <ac:spMkLst>
            <pc:docMk/>
            <pc:sldMk cId="883917228" sldId="288"/>
            <ac:spMk id="13" creationId="{058085E5-0D3D-40F3-A3E7-96DFAB0BDA35}"/>
          </ac:spMkLst>
        </pc:spChg>
        <pc:spChg chg="mod">
          <ac:chgData name="Hugo O'Grady (MTS - Economics)" userId="be5239d6-4e1c-4d0a-af6d-902fa350e3f1" providerId="ADAL" clId="{FD044183-DD31-41C0-BBEC-F5C754EADF99}" dt="2020-12-29T19:28:11.988" v="748" actId="1035"/>
          <ac:spMkLst>
            <pc:docMk/>
            <pc:sldMk cId="883917228" sldId="288"/>
            <ac:spMk id="19" creationId="{DAD499C8-7992-4ABA-B706-FC1845FFE002}"/>
          </ac:spMkLst>
        </pc:spChg>
        <pc:spChg chg="mod">
          <ac:chgData name="Hugo O'Grady (MTS - Economics)" userId="be5239d6-4e1c-4d0a-af6d-902fa350e3f1" providerId="ADAL" clId="{FD044183-DD31-41C0-BBEC-F5C754EADF99}" dt="2020-12-29T19:28:11.988" v="748" actId="1035"/>
          <ac:spMkLst>
            <pc:docMk/>
            <pc:sldMk cId="883917228" sldId="288"/>
            <ac:spMk id="20" creationId="{2DE74AB2-A621-4A8F-A9FB-A823271DCE3C}"/>
          </ac:spMkLst>
        </pc:spChg>
        <pc:spChg chg="mod">
          <ac:chgData name="Hugo O'Grady (MTS - Economics)" userId="be5239d6-4e1c-4d0a-af6d-902fa350e3f1" providerId="ADAL" clId="{FD044183-DD31-41C0-BBEC-F5C754EADF99}" dt="2020-12-29T19:28:11.988" v="748" actId="1035"/>
          <ac:spMkLst>
            <pc:docMk/>
            <pc:sldMk cId="883917228" sldId="288"/>
            <ac:spMk id="21" creationId="{23C4377E-9186-4AC5-BC92-2CBF0BA74B90}"/>
          </ac:spMkLst>
        </pc:spChg>
        <pc:spChg chg="mod">
          <ac:chgData name="Hugo O'Grady (MTS - Economics)" userId="be5239d6-4e1c-4d0a-af6d-902fa350e3f1" providerId="ADAL" clId="{FD044183-DD31-41C0-BBEC-F5C754EADF99}" dt="2020-12-29T19:28:11.988" v="748" actId="1035"/>
          <ac:spMkLst>
            <pc:docMk/>
            <pc:sldMk cId="883917228" sldId="288"/>
            <ac:spMk id="22" creationId="{4A2E18FF-1B0D-43CF-8FF0-0BE4AB0F7D4E}"/>
          </ac:spMkLst>
        </pc:spChg>
        <pc:spChg chg="mod">
          <ac:chgData name="Hugo O'Grady (MTS - Economics)" userId="be5239d6-4e1c-4d0a-af6d-902fa350e3f1" providerId="ADAL" clId="{FD044183-DD31-41C0-BBEC-F5C754EADF99}" dt="2020-12-29T19:28:11.988" v="748" actId="1035"/>
          <ac:spMkLst>
            <pc:docMk/>
            <pc:sldMk cId="883917228" sldId="288"/>
            <ac:spMk id="23" creationId="{85F0C295-5B47-4B3D-A3A4-EFB3BF3ED8EA}"/>
          </ac:spMkLst>
        </pc:spChg>
        <pc:spChg chg="mod">
          <ac:chgData name="Hugo O'Grady (MTS - Economics)" userId="be5239d6-4e1c-4d0a-af6d-902fa350e3f1" providerId="ADAL" clId="{FD044183-DD31-41C0-BBEC-F5C754EADF99}" dt="2020-12-29T19:28:11.988" v="748" actId="1035"/>
          <ac:spMkLst>
            <pc:docMk/>
            <pc:sldMk cId="883917228" sldId="288"/>
            <ac:spMk id="24" creationId="{7F90374C-7EA5-4240-98CD-6DFE7E3CF64D}"/>
          </ac:spMkLst>
        </pc:spChg>
        <pc:spChg chg="mod">
          <ac:chgData name="Hugo O'Grady (MTS - Economics)" userId="be5239d6-4e1c-4d0a-af6d-902fa350e3f1" providerId="ADAL" clId="{FD044183-DD31-41C0-BBEC-F5C754EADF99}" dt="2020-12-29T19:28:11.988" v="748" actId="1035"/>
          <ac:spMkLst>
            <pc:docMk/>
            <pc:sldMk cId="883917228" sldId="288"/>
            <ac:spMk id="26" creationId="{79DFCDE7-F9AC-46E7-9094-C705D94C11B6}"/>
          </ac:spMkLst>
        </pc:spChg>
        <pc:spChg chg="mod">
          <ac:chgData name="Hugo O'Grady (MTS - Economics)" userId="be5239d6-4e1c-4d0a-af6d-902fa350e3f1" providerId="ADAL" clId="{FD044183-DD31-41C0-BBEC-F5C754EADF99}" dt="2020-12-29T19:28:11.988" v="748" actId="1035"/>
          <ac:spMkLst>
            <pc:docMk/>
            <pc:sldMk cId="883917228" sldId="288"/>
            <ac:spMk id="29" creationId="{A6F40450-90B4-4463-BABF-8BFF1B260459}"/>
          </ac:spMkLst>
        </pc:spChg>
        <pc:spChg chg="mod">
          <ac:chgData name="Hugo O'Grady (MTS - Economics)" userId="be5239d6-4e1c-4d0a-af6d-902fa350e3f1" providerId="ADAL" clId="{FD044183-DD31-41C0-BBEC-F5C754EADF99}" dt="2020-12-29T19:28:19.426" v="759" actId="1035"/>
          <ac:spMkLst>
            <pc:docMk/>
            <pc:sldMk cId="883917228" sldId="288"/>
            <ac:spMk id="34" creationId="{127699DB-57F7-4773-B088-2E4463D2474E}"/>
          </ac:spMkLst>
        </pc:spChg>
        <pc:spChg chg="mod">
          <ac:chgData name="Hugo O'Grady (MTS - Economics)" userId="be5239d6-4e1c-4d0a-af6d-902fa350e3f1" providerId="ADAL" clId="{FD044183-DD31-41C0-BBEC-F5C754EADF99}" dt="2020-12-29T19:28:19.426" v="759" actId="1035"/>
          <ac:spMkLst>
            <pc:docMk/>
            <pc:sldMk cId="883917228" sldId="288"/>
            <ac:spMk id="37" creationId="{752FAE43-FFA3-4C69-A65B-2F6A1C3D138F}"/>
          </ac:spMkLst>
        </pc:spChg>
        <pc:spChg chg="mod">
          <ac:chgData name="Hugo O'Grady (MTS - Economics)" userId="be5239d6-4e1c-4d0a-af6d-902fa350e3f1" providerId="ADAL" clId="{FD044183-DD31-41C0-BBEC-F5C754EADF99}" dt="2020-12-29T19:28:19.426" v="759" actId="1035"/>
          <ac:spMkLst>
            <pc:docMk/>
            <pc:sldMk cId="883917228" sldId="288"/>
            <ac:spMk id="38" creationId="{6EBE1E70-0836-4D5F-B2B8-4CCFC388A71B}"/>
          </ac:spMkLst>
        </pc:spChg>
        <pc:spChg chg="mod">
          <ac:chgData name="Hugo O'Grady (MTS - Economics)" userId="be5239d6-4e1c-4d0a-af6d-902fa350e3f1" providerId="ADAL" clId="{FD044183-DD31-41C0-BBEC-F5C754EADF99}" dt="2020-12-29T19:28:19.426" v="759" actId="1035"/>
          <ac:spMkLst>
            <pc:docMk/>
            <pc:sldMk cId="883917228" sldId="288"/>
            <ac:spMk id="44" creationId="{A4D0D286-E287-402E-88D0-FA39F3A24C9D}"/>
          </ac:spMkLst>
        </pc:spChg>
        <pc:spChg chg="mod">
          <ac:chgData name="Hugo O'Grady (MTS - Economics)" userId="be5239d6-4e1c-4d0a-af6d-902fa350e3f1" providerId="ADAL" clId="{FD044183-DD31-41C0-BBEC-F5C754EADF99}" dt="2020-12-29T19:28:19.426" v="759" actId="1035"/>
          <ac:spMkLst>
            <pc:docMk/>
            <pc:sldMk cId="883917228" sldId="288"/>
            <ac:spMk id="45" creationId="{A1222450-5E6C-474C-A420-BFC84363CE78}"/>
          </ac:spMkLst>
        </pc:spChg>
        <pc:spChg chg="mod">
          <ac:chgData name="Hugo O'Grady (MTS - Economics)" userId="be5239d6-4e1c-4d0a-af6d-902fa350e3f1" providerId="ADAL" clId="{FD044183-DD31-41C0-BBEC-F5C754EADF99}" dt="2020-12-29T19:28:19.426" v="759" actId="1035"/>
          <ac:spMkLst>
            <pc:docMk/>
            <pc:sldMk cId="883917228" sldId="288"/>
            <ac:spMk id="46" creationId="{0663EA4B-1738-479C-AEE0-400BA28F830B}"/>
          </ac:spMkLst>
        </pc:spChg>
        <pc:spChg chg="mod">
          <ac:chgData name="Hugo O'Grady (MTS - Economics)" userId="be5239d6-4e1c-4d0a-af6d-902fa350e3f1" providerId="ADAL" clId="{FD044183-DD31-41C0-BBEC-F5C754EADF99}" dt="2020-12-29T19:28:19.426" v="759" actId="1035"/>
          <ac:spMkLst>
            <pc:docMk/>
            <pc:sldMk cId="883917228" sldId="288"/>
            <ac:spMk id="47" creationId="{D9851492-0A48-4CD3-A46C-1CA2C53A99A3}"/>
          </ac:spMkLst>
        </pc:spChg>
        <pc:spChg chg="mod">
          <ac:chgData name="Hugo O'Grady (MTS - Economics)" userId="be5239d6-4e1c-4d0a-af6d-902fa350e3f1" providerId="ADAL" clId="{FD044183-DD31-41C0-BBEC-F5C754EADF99}" dt="2020-12-29T19:28:19.426" v="759" actId="1035"/>
          <ac:spMkLst>
            <pc:docMk/>
            <pc:sldMk cId="883917228" sldId="288"/>
            <ac:spMk id="48" creationId="{C16A8F0D-7834-4DEE-B8A6-DD5F616C83EE}"/>
          </ac:spMkLst>
        </pc:spChg>
        <pc:spChg chg="mod">
          <ac:chgData name="Hugo O'Grady (MTS - Economics)" userId="be5239d6-4e1c-4d0a-af6d-902fa350e3f1" providerId="ADAL" clId="{FD044183-DD31-41C0-BBEC-F5C754EADF99}" dt="2020-12-29T19:28:19.426" v="759" actId="1035"/>
          <ac:spMkLst>
            <pc:docMk/>
            <pc:sldMk cId="883917228" sldId="288"/>
            <ac:spMk id="49" creationId="{82ECA9CA-11B9-4CEB-90D0-CA9B7FD1F047}"/>
          </ac:spMkLst>
        </pc:spChg>
        <pc:spChg chg="mod">
          <ac:chgData name="Hugo O'Grady (MTS - Economics)" userId="be5239d6-4e1c-4d0a-af6d-902fa350e3f1" providerId="ADAL" clId="{FD044183-DD31-41C0-BBEC-F5C754EADF99}" dt="2020-12-29T19:28:19.426" v="759" actId="1035"/>
          <ac:spMkLst>
            <pc:docMk/>
            <pc:sldMk cId="883917228" sldId="288"/>
            <ac:spMk id="51" creationId="{889ABCFE-C31F-480F-96F9-C90F5D821E81}"/>
          </ac:spMkLst>
        </pc:spChg>
        <pc:grpChg chg="add mod">
          <ac:chgData name="Hugo O'Grady (MTS - Economics)" userId="be5239d6-4e1c-4d0a-af6d-902fa350e3f1" providerId="ADAL" clId="{FD044183-DD31-41C0-BBEC-F5C754EADF99}" dt="2020-12-29T19:28:11.988" v="748" actId="1035"/>
          <ac:grpSpMkLst>
            <pc:docMk/>
            <pc:sldMk cId="883917228" sldId="288"/>
            <ac:grpSpMk id="7" creationId="{EB993758-9F6F-4069-817B-FAFDF4108AAC}"/>
          </ac:grpSpMkLst>
        </pc:grpChg>
        <pc:grpChg chg="mod">
          <ac:chgData name="Hugo O'Grady (MTS - Economics)" userId="be5239d6-4e1c-4d0a-af6d-902fa350e3f1" providerId="ADAL" clId="{FD044183-DD31-41C0-BBEC-F5C754EADF99}" dt="2020-12-29T19:28:11.988" v="748" actId="1035"/>
          <ac:grpSpMkLst>
            <pc:docMk/>
            <pc:sldMk cId="883917228" sldId="288"/>
            <ac:grpSpMk id="8" creationId="{677032DA-E6A0-4E8C-AB42-F257AB3B9EEC}"/>
          </ac:grpSpMkLst>
        </pc:grpChg>
        <pc:grpChg chg="mod">
          <ac:chgData name="Hugo O'Grady (MTS - Economics)" userId="be5239d6-4e1c-4d0a-af6d-902fa350e3f1" providerId="ADAL" clId="{FD044183-DD31-41C0-BBEC-F5C754EADF99}" dt="2020-12-29T19:28:11.988" v="748" actId="1035"/>
          <ac:grpSpMkLst>
            <pc:docMk/>
            <pc:sldMk cId="883917228" sldId="288"/>
            <ac:grpSpMk id="14" creationId="{A74AD1BF-7B17-4043-BDEC-4EA371D6C9CD}"/>
          </ac:grpSpMkLst>
        </pc:grpChg>
        <pc:grpChg chg="mod">
          <ac:chgData name="Hugo O'Grady (MTS - Economics)" userId="be5239d6-4e1c-4d0a-af6d-902fa350e3f1" providerId="ADAL" clId="{FD044183-DD31-41C0-BBEC-F5C754EADF99}" dt="2020-12-29T19:28:11.988" v="748" actId="1035"/>
          <ac:grpSpMkLst>
            <pc:docMk/>
            <pc:sldMk cId="883917228" sldId="288"/>
            <ac:grpSpMk id="15" creationId="{73ABE21F-8B60-4960-98AA-1295DF834A6A}"/>
          </ac:grpSpMkLst>
        </pc:grpChg>
        <pc:grpChg chg="mod">
          <ac:chgData name="Hugo O'Grady (MTS - Economics)" userId="be5239d6-4e1c-4d0a-af6d-902fa350e3f1" providerId="ADAL" clId="{FD044183-DD31-41C0-BBEC-F5C754EADF99}" dt="2020-12-29T19:28:11.988" v="748" actId="1035"/>
          <ac:grpSpMkLst>
            <pc:docMk/>
            <pc:sldMk cId="883917228" sldId="288"/>
            <ac:grpSpMk id="16" creationId="{8DE2BC52-5F39-476E-B320-F212C5E62FCA}"/>
          </ac:grpSpMkLst>
        </pc:grpChg>
        <pc:grpChg chg="add mod">
          <ac:chgData name="Hugo O'Grady (MTS - Economics)" userId="be5239d6-4e1c-4d0a-af6d-902fa350e3f1" providerId="ADAL" clId="{FD044183-DD31-41C0-BBEC-F5C754EADF99}" dt="2020-12-29T19:28:19.426" v="759" actId="1035"/>
          <ac:grpSpMkLst>
            <pc:docMk/>
            <pc:sldMk cId="883917228" sldId="288"/>
            <ac:grpSpMk id="31" creationId="{D5DD39FC-DEDE-48B0-B648-25E2EFF1DDC4}"/>
          </ac:grpSpMkLst>
        </pc:grpChg>
        <pc:grpChg chg="mod">
          <ac:chgData name="Hugo O'Grady (MTS - Economics)" userId="be5239d6-4e1c-4d0a-af6d-902fa350e3f1" providerId="ADAL" clId="{FD044183-DD31-41C0-BBEC-F5C754EADF99}" dt="2020-12-29T19:28:19.426" v="759" actId="1035"/>
          <ac:grpSpMkLst>
            <pc:docMk/>
            <pc:sldMk cId="883917228" sldId="288"/>
            <ac:grpSpMk id="32" creationId="{AB97E3BA-F840-4DD2-AF82-20A0CD519F85}"/>
          </ac:grpSpMkLst>
        </pc:grpChg>
        <pc:grpChg chg="mod">
          <ac:chgData name="Hugo O'Grady (MTS - Economics)" userId="be5239d6-4e1c-4d0a-af6d-902fa350e3f1" providerId="ADAL" clId="{FD044183-DD31-41C0-BBEC-F5C754EADF99}" dt="2020-12-29T19:28:19.426" v="759" actId="1035"/>
          <ac:grpSpMkLst>
            <pc:docMk/>
            <pc:sldMk cId="883917228" sldId="288"/>
            <ac:grpSpMk id="39" creationId="{0D6AB897-2E70-4CE4-9E08-7A384574DC76}"/>
          </ac:grpSpMkLst>
        </pc:grpChg>
        <pc:grpChg chg="mod">
          <ac:chgData name="Hugo O'Grady (MTS - Economics)" userId="be5239d6-4e1c-4d0a-af6d-902fa350e3f1" providerId="ADAL" clId="{FD044183-DD31-41C0-BBEC-F5C754EADF99}" dt="2020-12-29T19:28:19.426" v="759" actId="1035"/>
          <ac:grpSpMkLst>
            <pc:docMk/>
            <pc:sldMk cId="883917228" sldId="288"/>
            <ac:grpSpMk id="40" creationId="{5D4AC3AD-859B-4989-BB91-DA20F9A0EAC6}"/>
          </ac:grpSpMkLst>
        </pc:grpChg>
        <pc:grpChg chg="mod">
          <ac:chgData name="Hugo O'Grady (MTS - Economics)" userId="be5239d6-4e1c-4d0a-af6d-902fa350e3f1" providerId="ADAL" clId="{FD044183-DD31-41C0-BBEC-F5C754EADF99}" dt="2020-12-29T19:28:19.426" v="759" actId="1035"/>
          <ac:grpSpMkLst>
            <pc:docMk/>
            <pc:sldMk cId="883917228" sldId="288"/>
            <ac:grpSpMk id="41" creationId="{146DDB16-9B4B-4A4B-9CD7-E7B8C852E833}"/>
          </ac:grpSpMkLst>
        </pc:grpChg>
        <pc:cxnChg chg="mod">
          <ac:chgData name="Hugo O'Grady (MTS - Economics)" userId="be5239d6-4e1c-4d0a-af6d-902fa350e3f1" providerId="ADAL" clId="{FD044183-DD31-41C0-BBEC-F5C754EADF99}" dt="2020-12-29T19:28:11.988" v="748" actId="1035"/>
          <ac:cxnSpMkLst>
            <pc:docMk/>
            <pc:sldMk cId="883917228" sldId="288"/>
            <ac:cxnSpMk id="9" creationId="{EBD1254E-ECDD-435A-9D34-33632F60A066}"/>
          </ac:cxnSpMkLst>
        </pc:cxnChg>
        <pc:cxnChg chg="mod">
          <ac:chgData name="Hugo O'Grady (MTS - Economics)" userId="be5239d6-4e1c-4d0a-af6d-902fa350e3f1" providerId="ADAL" clId="{FD044183-DD31-41C0-BBEC-F5C754EADF99}" dt="2020-12-29T19:28:11.988" v="748" actId="1035"/>
          <ac:cxnSpMkLst>
            <pc:docMk/>
            <pc:sldMk cId="883917228" sldId="288"/>
            <ac:cxnSpMk id="10" creationId="{44B83D3A-C9C2-4ABC-9856-983D8F148F04}"/>
          </ac:cxnSpMkLst>
        </pc:cxnChg>
        <pc:cxnChg chg="mod">
          <ac:chgData name="Hugo O'Grady (MTS - Economics)" userId="be5239d6-4e1c-4d0a-af6d-902fa350e3f1" providerId="ADAL" clId="{FD044183-DD31-41C0-BBEC-F5C754EADF99}" dt="2020-12-29T19:28:11.988" v="748" actId="1035"/>
          <ac:cxnSpMkLst>
            <pc:docMk/>
            <pc:sldMk cId="883917228" sldId="288"/>
            <ac:cxnSpMk id="12" creationId="{ECBB7CBB-0964-47B4-B9F7-AA39D2167CAB}"/>
          </ac:cxnSpMkLst>
        </pc:cxnChg>
        <pc:cxnChg chg="mod">
          <ac:chgData name="Hugo O'Grady (MTS - Economics)" userId="be5239d6-4e1c-4d0a-af6d-902fa350e3f1" providerId="ADAL" clId="{FD044183-DD31-41C0-BBEC-F5C754EADF99}" dt="2020-12-29T19:28:11.988" v="748" actId="1035"/>
          <ac:cxnSpMkLst>
            <pc:docMk/>
            <pc:sldMk cId="883917228" sldId="288"/>
            <ac:cxnSpMk id="17" creationId="{4ED47392-8136-47B1-865F-91421209DC41}"/>
          </ac:cxnSpMkLst>
        </pc:cxnChg>
        <pc:cxnChg chg="mod">
          <ac:chgData name="Hugo O'Grady (MTS - Economics)" userId="be5239d6-4e1c-4d0a-af6d-902fa350e3f1" providerId="ADAL" clId="{FD044183-DD31-41C0-BBEC-F5C754EADF99}" dt="2020-12-29T19:28:11.988" v="748" actId="1035"/>
          <ac:cxnSpMkLst>
            <pc:docMk/>
            <pc:sldMk cId="883917228" sldId="288"/>
            <ac:cxnSpMk id="18" creationId="{E6F097F2-1A62-4198-8006-8AFD2B98906F}"/>
          </ac:cxnSpMkLst>
        </pc:cxnChg>
        <pc:cxnChg chg="mod">
          <ac:chgData name="Hugo O'Grady (MTS - Economics)" userId="be5239d6-4e1c-4d0a-af6d-902fa350e3f1" providerId="ADAL" clId="{FD044183-DD31-41C0-BBEC-F5C754EADF99}" dt="2020-12-29T19:28:11.988" v="748" actId="1035"/>
          <ac:cxnSpMkLst>
            <pc:docMk/>
            <pc:sldMk cId="883917228" sldId="288"/>
            <ac:cxnSpMk id="25" creationId="{D976B36F-6553-4CBA-B0CD-830A306566A4}"/>
          </ac:cxnSpMkLst>
        </pc:cxnChg>
        <pc:cxnChg chg="mod">
          <ac:chgData name="Hugo O'Grady (MTS - Economics)" userId="be5239d6-4e1c-4d0a-af6d-902fa350e3f1" providerId="ADAL" clId="{FD044183-DD31-41C0-BBEC-F5C754EADF99}" dt="2020-12-29T19:28:11.988" v="748" actId="1035"/>
          <ac:cxnSpMkLst>
            <pc:docMk/>
            <pc:sldMk cId="883917228" sldId="288"/>
            <ac:cxnSpMk id="27" creationId="{24E6F4FF-F53F-4164-BDBF-C2F66F415D3F}"/>
          </ac:cxnSpMkLst>
        </pc:cxnChg>
        <pc:cxnChg chg="mod">
          <ac:chgData name="Hugo O'Grady (MTS - Economics)" userId="be5239d6-4e1c-4d0a-af6d-902fa350e3f1" providerId="ADAL" clId="{FD044183-DD31-41C0-BBEC-F5C754EADF99}" dt="2020-12-29T19:28:11.988" v="748" actId="1035"/>
          <ac:cxnSpMkLst>
            <pc:docMk/>
            <pc:sldMk cId="883917228" sldId="288"/>
            <ac:cxnSpMk id="28" creationId="{9E01CAE7-08E8-4A5C-94AE-ABCF4FBBEAFC}"/>
          </ac:cxnSpMkLst>
        </pc:cxnChg>
        <pc:cxnChg chg="mod">
          <ac:chgData name="Hugo O'Grady (MTS - Economics)" userId="be5239d6-4e1c-4d0a-af6d-902fa350e3f1" providerId="ADAL" clId="{FD044183-DD31-41C0-BBEC-F5C754EADF99}" dt="2020-12-29T19:28:11.988" v="748" actId="1035"/>
          <ac:cxnSpMkLst>
            <pc:docMk/>
            <pc:sldMk cId="883917228" sldId="288"/>
            <ac:cxnSpMk id="30" creationId="{EEC4EF28-687F-4E4E-9E5F-021871E8E551}"/>
          </ac:cxnSpMkLst>
        </pc:cxnChg>
        <pc:cxnChg chg="mod">
          <ac:chgData name="Hugo O'Grady (MTS - Economics)" userId="be5239d6-4e1c-4d0a-af6d-902fa350e3f1" providerId="ADAL" clId="{FD044183-DD31-41C0-BBEC-F5C754EADF99}" dt="2020-12-29T19:28:19.426" v="759" actId="1035"/>
          <ac:cxnSpMkLst>
            <pc:docMk/>
            <pc:sldMk cId="883917228" sldId="288"/>
            <ac:cxnSpMk id="33" creationId="{33F1154B-8E3A-44D1-AC94-8E63B67E8D39}"/>
          </ac:cxnSpMkLst>
        </pc:cxnChg>
        <pc:cxnChg chg="mod">
          <ac:chgData name="Hugo O'Grady (MTS - Economics)" userId="be5239d6-4e1c-4d0a-af6d-902fa350e3f1" providerId="ADAL" clId="{FD044183-DD31-41C0-BBEC-F5C754EADF99}" dt="2020-12-29T19:28:19.426" v="759" actId="1035"/>
          <ac:cxnSpMkLst>
            <pc:docMk/>
            <pc:sldMk cId="883917228" sldId="288"/>
            <ac:cxnSpMk id="35" creationId="{5CF8F0C3-E538-487D-BB2B-F1CA3656C700}"/>
          </ac:cxnSpMkLst>
        </pc:cxnChg>
        <pc:cxnChg chg="mod">
          <ac:chgData name="Hugo O'Grady (MTS - Economics)" userId="be5239d6-4e1c-4d0a-af6d-902fa350e3f1" providerId="ADAL" clId="{FD044183-DD31-41C0-BBEC-F5C754EADF99}" dt="2020-12-29T19:28:19.426" v="759" actId="1035"/>
          <ac:cxnSpMkLst>
            <pc:docMk/>
            <pc:sldMk cId="883917228" sldId="288"/>
            <ac:cxnSpMk id="36" creationId="{B2E300D6-8711-4819-9942-5F894CBFD2BA}"/>
          </ac:cxnSpMkLst>
        </pc:cxnChg>
        <pc:cxnChg chg="mod">
          <ac:chgData name="Hugo O'Grady (MTS - Economics)" userId="be5239d6-4e1c-4d0a-af6d-902fa350e3f1" providerId="ADAL" clId="{FD044183-DD31-41C0-BBEC-F5C754EADF99}" dt="2020-12-29T19:28:19.426" v="759" actId="1035"/>
          <ac:cxnSpMkLst>
            <pc:docMk/>
            <pc:sldMk cId="883917228" sldId="288"/>
            <ac:cxnSpMk id="42" creationId="{34240DAD-802A-4031-A8A1-B2B52D642484}"/>
          </ac:cxnSpMkLst>
        </pc:cxnChg>
        <pc:cxnChg chg="mod">
          <ac:chgData name="Hugo O'Grady (MTS - Economics)" userId="be5239d6-4e1c-4d0a-af6d-902fa350e3f1" providerId="ADAL" clId="{FD044183-DD31-41C0-BBEC-F5C754EADF99}" dt="2020-12-29T19:28:19.426" v="759" actId="1035"/>
          <ac:cxnSpMkLst>
            <pc:docMk/>
            <pc:sldMk cId="883917228" sldId="288"/>
            <ac:cxnSpMk id="43" creationId="{F799BE5A-8B46-4421-8BAD-9C8574AEA891}"/>
          </ac:cxnSpMkLst>
        </pc:cxnChg>
        <pc:cxnChg chg="mod">
          <ac:chgData name="Hugo O'Grady (MTS - Economics)" userId="be5239d6-4e1c-4d0a-af6d-902fa350e3f1" providerId="ADAL" clId="{FD044183-DD31-41C0-BBEC-F5C754EADF99}" dt="2020-12-29T19:28:19.426" v="759" actId="1035"/>
          <ac:cxnSpMkLst>
            <pc:docMk/>
            <pc:sldMk cId="883917228" sldId="288"/>
            <ac:cxnSpMk id="50" creationId="{D37AFAF4-7308-4E40-B96A-CCDB54067474}"/>
          </ac:cxnSpMkLst>
        </pc:cxnChg>
        <pc:cxnChg chg="mod">
          <ac:chgData name="Hugo O'Grady (MTS - Economics)" userId="be5239d6-4e1c-4d0a-af6d-902fa350e3f1" providerId="ADAL" clId="{FD044183-DD31-41C0-BBEC-F5C754EADF99}" dt="2020-12-29T19:28:19.426" v="759" actId="1035"/>
          <ac:cxnSpMkLst>
            <pc:docMk/>
            <pc:sldMk cId="883917228" sldId="288"/>
            <ac:cxnSpMk id="52" creationId="{62A274B4-CA9C-4B26-86F6-0B6DBD30081E}"/>
          </ac:cxnSpMkLst>
        </pc:cxnChg>
        <pc:cxnChg chg="mod">
          <ac:chgData name="Hugo O'Grady (MTS - Economics)" userId="be5239d6-4e1c-4d0a-af6d-902fa350e3f1" providerId="ADAL" clId="{FD044183-DD31-41C0-BBEC-F5C754EADF99}" dt="2020-12-29T19:28:19.426" v="759" actId="1035"/>
          <ac:cxnSpMkLst>
            <pc:docMk/>
            <pc:sldMk cId="883917228" sldId="288"/>
            <ac:cxnSpMk id="53" creationId="{08C569F5-6912-4056-9406-21055F3D4EF0}"/>
          </ac:cxnSpMkLst>
        </pc:cxnChg>
        <pc:cxnChg chg="mod">
          <ac:chgData name="Hugo O'Grady (MTS - Economics)" userId="be5239d6-4e1c-4d0a-af6d-902fa350e3f1" providerId="ADAL" clId="{FD044183-DD31-41C0-BBEC-F5C754EADF99}" dt="2020-12-29T19:28:19.426" v="759" actId="1035"/>
          <ac:cxnSpMkLst>
            <pc:docMk/>
            <pc:sldMk cId="883917228" sldId="288"/>
            <ac:cxnSpMk id="54" creationId="{7FEE748D-798E-45F5-9F57-221099EBDC6A}"/>
          </ac:cxnSpMkLst>
        </pc:cxnChg>
      </pc:sldChg>
      <pc:sldChg chg="modSp add del mod">
        <pc:chgData name="Hugo O'Grady (MTS - Economics)" userId="be5239d6-4e1c-4d0a-af6d-902fa350e3f1" providerId="ADAL" clId="{FD044183-DD31-41C0-BBEC-F5C754EADF99}" dt="2020-12-29T19:04:04.120" v="39" actId="20577"/>
        <pc:sldMkLst>
          <pc:docMk/>
          <pc:sldMk cId="3390989218" sldId="319"/>
        </pc:sldMkLst>
        <pc:spChg chg="mod">
          <ac:chgData name="Hugo O'Grady (MTS - Economics)" userId="be5239d6-4e1c-4d0a-af6d-902fa350e3f1" providerId="ADAL" clId="{FD044183-DD31-41C0-BBEC-F5C754EADF99}" dt="2020-12-29T19:04:04.120" v="39" actId="20577"/>
          <ac:spMkLst>
            <pc:docMk/>
            <pc:sldMk cId="3390989218" sldId="319"/>
            <ac:spMk id="2" creationId="{053D6F51-ED65-4C79-9B3F-7682EC01442C}"/>
          </ac:spMkLst>
        </pc:spChg>
        <pc:spChg chg="mod">
          <ac:chgData name="Hugo O'Grady (MTS - Economics)" userId="be5239d6-4e1c-4d0a-af6d-902fa350e3f1" providerId="ADAL" clId="{FD044183-DD31-41C0-BBEC-F5C754EADF99}" dt="2020-12-29T19:03:51.583" v="27" actId="20577"/>
          <ac:spMkLst>
            <pc:docMk/>
            <pc:sldMk cId="3390989218" sldId="319"/>
            <ac:spMk id="4" creationId="{AF47EB7F-192E-469A-9A81-C292999A2287}"/>
          </ac:spMkLst>
        </pc:spChg>
      </pc:sldChg>
      <pc:sldChg chg="modSp add mod">
        <pc:chgData name="Hugo O'Grady (MTS - Economics)" userId="be5239d6-4e1c-4d0a-af6d-902fa350e3f1" providerId="ADAL" clId="{FD044183-DD31-41C0-BBEC-F5C754EADF99}" dt="2020-12-29T19:09:47.567" v="151" actId="27636"/>
        <pc:sldMkLst>
          <pc:docMk/>
          <pc:sldMk cId="723204261" sldId="320"/>
        </pc:sldMkLst>
        <pc:spChg chg="mod">
          <ac:chgData name="Hugo O'Grady (MTS - Economics)" userId="be5239d6-4e1c-4d0a-af6d-902fa350e3f1" providerId="ADAL" clId="{FD044183-DD31-41C0-BBEC-F5C754EADF99}" dt="2020-12-29T19:09:47.567" v="151" actId="27636"/>
          <ac:spMkLst>
            <pc:docMk/>
            <pc:sldMk cId="723204261" sldId="320"/>
            <ac:spMk id="4" creationId="{AF47EB7F-192E-469A-9A81-C292999A2287}"/>
          </ac:spMkLst>
        </pc:spChg>
      </pc:sldChg>
      <pc:sldChg chg="modSp add del mod">
        <pc:chgData name="Hugo O'Grady (MTS - Economics)" userId="be5239d6-4e1c-4d0a-af6d-902fa350e3f1" providerId="ADAL" clId="{FD044183-DD31-41C0-BBEC-F5C754EADF99}" dt="2020-12-29T19:09:17.790" v="128" actId="22"/>
        <pc:sldMkLst>
          <pc:docMk/>
          <pc:sldMk cId="790664024" sldId="320"/>
        </pc:sldMkLst>
        <pc:spChg chg="mod">
          <ac:chgData name="Hugo O'Grady (MTS - Economics)" userId="be5239d6-4e1c-4d0a-af6d-902fa350e3f1" providerId="ADAL" clId="{FD044183-DD31-41C0-BBEC-F5C754EADF99}" dt="2020-12-29T19:09:17.618" v="127" actId="20577"/>
          <ac:spMkLst>
            <pc:docMk/>
            <pc:sldMk cId="790664024" sldId="320"/>
            <ac:spMk id="4" creationId="{AF47EB7F-192E-469A-9A81-C292999A2287}"/>
          </ac:spMkLst>
        </pc:spChg>
      </pc:sldChg>
      <pc:sldChg chg="add del">
        <pc:chgData name="Hugo O'Grady (MTS - Economics)" userId="be5239d6-4e1c-4d0a-af6d-902fa350e3f1" providerId="ADAL" clId="{FD044183-DD31-41C0-BBEC-F5C754EADF99}" dt="2020-12-29T19:09:02.447" v="116" actId="22"/>
        <pc:sldMkLst>
          <pc:docMk/>
          <pc:sldMk cId="1714086204" sldId="320"/>
        </pc:sldMkLst>
      </pc:sldChg>
      <pc:sldChg chg="add del">
        <pc:chgData name="Hugo O'Grady (MTS - Economics)" userId="be5239d6-4e1c-4d0a-af6d-902fa350e3f1" providerId="ADAL" clId="{FD044183-DD31-41C0-BBEC-F5C754EADF99}" dt="2020-12-29T19:09:28.533" v="132" actId="22"/>
        <pc:sldMkLst>
          <pc:docMk/>
          <pc:sldMk cId="2829496063" sldId="320"/>
        </pc:sldMkLst>
      </pc:sldChg>
      <pc:sldChg chg="modSp add modAnim">
        <pc:chgData name="Hugo O'Grady (MTS - Economics)" userId="be5239d6-4e1c-4d0a-af6d-902fa350e3f1" providerId="ADAL" clId="{FD044183-DD31-41C0-BBEC-F5C754EADF99}" dt="2020-12-29T19:32:36.988" v="814" actId="20577"/>
        <pc:sldMkLst>
          <pc:docMk/>
          <pc:sldMk cId="3611349054" sldId="321"/>
        </pc:sldMkLst>
        <pc:spChg chg="mod">
          <ac:chgData name="Hugo O'Grady (MTS - Economics)" userId="be5239d6-4e1c-4d0a-af6d-902fa350e3f1" providerId="ADAL" clId="{FD044183-DD31-41C0-BBEC-F5C754EADF99}" dt="2020-12-29T19:32:36.988" v="814" actId="20577"/>
          <ac:spMkLst>
            <pc:docMk/>
            <pc:sldMk cId="3611349054" sldId="321"/>
            <ac:spMk id="4" creationId="{FF325F12-DD55-467D-9BA3-6AF84A6E8C6A}"/>
          </ac:spMkLst>
        </pc:spChg>
      </pc:sldChg>
      <pc:sldMasterChg chg="add addSldLayout">
        <pc:chgData name="Hugo O'Grady (MTS - Economics)" userId="be5239d6-4e1c-4d0a-af6d-902fa350e3f1" providerId="ADAL" clId="{FD044183-DD31-41C0-BBEC-F5C754EADF99}" dt="2020-12-29T19:03:33.063" v="2" actId="22"/>
        <pc:sldMasterMkLst>
          <pc:docMk/>
          <pc:sldMasterMk cId="1040484374" sldId="2147483660"/>
        </pc:sldMasterMkLst>
        <pc:sldLayoutChg chg="add">
          <pc:chgData name="Hugo O'Grady (MTS - Economics)" userId="be5239d6-4e1c-4d0a-af6d-902fa350e3f1" providerId="ADAL" clId="{FD044183-DD31-41C0-BBEC-F5C754EADF99}" dt="2020-12-29T19:03:33.063" v="2" actId="22"/>
          <pc:sldLayoutMkLst>
            <pc:docMk/>
            <pc:sldMasterMk cId="1040484374" sldId="2147483660"/>
            <pc:sldLayoutMk cId="867506566" sldId="2147483661"/>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1922324132" sldId="2147483662"/>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3071234268" sldId="2147483663"/>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1762699269" sldId="2147483664"/>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312902055" sldId="2147483665"/>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2673731019" sldId="2147483666"/>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560429044" sldId="2147483667"/>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52212734" sldId="2147483668"/>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2051433137" sldId="2147483669"/>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2936998710" sldId="2147483670"/>
          </pc:sldLayoutMkLst>
        </pc:sldLayoutChg>
        <pc:sldLayoutChg chg="add">
          <pc:chgData name="Hugo O'Grady (MTS - Economics)" userId="be5239d6-4e1c-4d0a-af6d-902fa350e3f1" providerId="ADAL" clId="{FD044183-DD31-41C0-BBEC-F5C754EADF99}" dt="2020-12-29T19:03:33.063" v="2" actId="22"/>
          <pc:sldLayoutMkLst>
            <pc:docMk/>
            <pc:sldMasterMk cId="1040484374" sldId="2147483660"/>
            <pc:sldLayoutMk cId="2385552289" sldId="21474836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16703C-6659-41B8-88B7-41829EA3048F}" type="datetimeFigureOut">
              <a:rPr lang="en-GB" smtClean="0"/>
              <a:t>13/01/2021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31481-1DA2-4B46-907D-DEA9C5487F8F}" type="slidenum">
              <a:rPr lang="en-GB" smtClean="0"/>
              <a:t>‹#›</a:t>
            </a:fld>
            <a:endParaRPr lang="en-GB"/>
          </a:p>
        </p:txBody>
      </p:sp>
    </p:spTree>
    <p:extLst>
      <p:ext uri="{BB962C8B-B14F-4D97-AF65-F5344CB8AC3E}">
        <p14:creationId xmlns:p14="http://schemas.microsoft.com/office/powerpoint/2010/main" val="3958655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31481-1DA2-4B46-907D-DEA9C5487F8F}" type="slidenum">
              <a:rPr lang="en-GB" smtClean="0"/>
              <a:t>6</a:t>
            </a:fld>
            <a:endParaRPr lang="en-GB"/>
          </a:p>
        </p:txBody>
      </p:sp>
    </p:spTree>
    <p:extLst>
      <p:ext uri="{BB962C8B-B14F-4D97-AF65-F5344CB8AC3E}">
        <p14:creationId xmlns:p14="http://schemas.microsoft.com/office/powerpoint/2010/main" val="3840589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5DDA7-133E-4DBE-9280-D10F576D41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01AECF-E0DE-47F8-A29B-3796489EEC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EF8D66-25C2-4091-ABBB-52F3EA11E675}"/>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5" name="Footer Placeholder 4">
            <a:extLst>
              <a:ext uri="{FF2B5EF4-FFF2-40B4-BE49-F238E27FC236}">
                <a16:creationId xmlns:a16="http://schemas.microsoft.com/office/drawing/2014/main" id="{87C6090D-45C4-496C-B12B-084ADD59AD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BE3962-C5E5-4CB9-888A-4D9BB9A2BC82}"/>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185717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773A1-4342-4E34-B2C3-C22242700F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FF611-5DE8-4971-96BC-98948BC595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81F0CA-1D4B-4207-BEF7-F9198BB4E38F}"/>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5" name="Footer Placeholder 4">
            <a:extLst>
              <a:ext uri="{FF2B5EF4-FFF2-40B4-BE49-F238E27FC236}">
                <a16:creationId xmlns:a16="http://schemas.microsoft.com/office/drawing/2014/main" id="{0A6C8C2E-FEA0-4E57-9B73-DA1F40F14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1F836E-78F1-49D8-8393-9A613632C710}"/>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411548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BBF025-05F5-4F6B-BDD8-62D7050949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B8F81-A2BA-4E79-9E73-4C14054981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1CC87C-B893-4DC0-BA72-9679B8B9202E}"/>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5" name="Footer Placeholder 4">
            <a:extLst>
              <a:ext uri="{FF2B5EF4-FFF2-40B4-BE49-F238E27FC236}">
                <a16:creationId xmlns:a16="http://schemas.microsoft.com/office/drawing/2014/main" id="{4FF79C8C-BAB4-4798-BE2C-D22253AC32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827039-06A0-44E4-BC58-15BE5D62E133}"/>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1646017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86750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922324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0712342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762699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13/01/2021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12902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13/01/2021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673731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13/01/2021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560429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5221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6738B-9092-47A0-94BA-88F72FC0E33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CDE03C-F4DC-4568-93DB-36758BFFE6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8E7B75-A408-4665-9233-85E130BC4390}"/>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5" name="Footer Placeholder 4">
            <a:extLst>
              <a:ext uri="{FF2B5EF4-FFF2-40B4-BE49-F238E27FC236}">
                <a16:creationId xmlns:a16="http://schemas.microsoft.com/office/drawing/2014/main" id="{074264AD-EF83-4354-A924-9267A22A4F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0E09A7-9F70-413D-BFFB-6A62DACA90D7}"/>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4266797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0514331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9369987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38555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4CDE5-F404-4B79-B183-D4A2DFFB8F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8D0130-8941-4557-A12B-AB3990099E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56930A-E735-4ADD-8634-AF3BA2ABE094}"/>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5" name="Footer Placeholder 4">
            <a:extLst>
              <a:ext uri="{FF2B5EF4-FFF2-40B4-BE49-F238E27FC236}">
                <a16:creationId xmlns:a16="http://schemas.microsoft.com/office/drawing/2014/main" id="{6A9D7FB8-286A-4F96-B317-BB7507FC52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12B4D3-5323-4945-B872-303BB6043C55}"/>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3419087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D3C8-189C-4CE3-83DF-9A65D00626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9A01C7-D217-46E9-8CCD-6475FD9159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18F1E4-F3DB-4AD8-96EB-4C0A7466B4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816275-3165-4E94-8D8E-D9795D7C5BAE}"/>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6" name="Footer Placeholder 5">
            <a:extLst>
              <a:ext uri="{FF2B5EF4-FFF2-40B4-BE49-F238E27FC236}">
                <a16:creationId xmlns:a16="http://schemas.microsoft.com/office/drawing/2014/main" id="{131905E1-79A8-4C4E-B269-EFCC4E72BB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427966-34E9-4E25-8A1E-9DEFEFAEA9AE}"/>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2156482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0F181-02C9-4954-A675-5801A3B863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4276BF-5E48-412F-A222-2FEA67678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4475E7-D43B-4581-B89A-967CE20CFF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DF76038-5C67-4EDC-937E-6FD9CDA2A1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E7129F-B114-4CA0-B162-080921DA31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2DA665B-1448-4C31-B54E-94F58A29AFE1}"/>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8" name="Footer Placeholder 7">
            <a:extLst>
              <a:ext uri="{FF2B5EF4-FFF2-40B4-BE49-F238E27FC236}">
                <a16:creationId xmlns:a16="http://schemas.microsoft.com/office/drawing/2014/main" id="{56309692-44FF-4D0F-8C94-E33F96EDFD3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227FDBB-7059-4F1F-857A-153A72284DDE}"/>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280332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8EA9-0370-4C09-BB25-666C80F87AD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8FD99A-18D5-4576-A33E-47823A72F513}"/>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4" name="Footer Placeholder 3">
            <a:extLst>
              <a:ext uri="{FF2B5EF4-FFF2-40B4-BE49-F238E27FC236}">
                <a16:creationId xmlns:a16="http://schemas.microsoft.com/office/drawing/2014/main" id="{0116E71E-D994-4E36-AC82-E98D759DD7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F010B6-32FF-4F8C-B57C-4A907E4ED9E6}"/>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2684216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BB98B5-0B00-493B-AA58-2F66BDF3DED1}"/>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3" name="Footer Placeholder 2">
            <a:extLst>
              <a:ext uri="{FF2B5EF4-FFF2-40B4-BE49-F238E27FC236}">
                <a16:creationId xmlns:a16="http://schemas.microsoft.com/office/drawing/2014/main" id="{D95F6F15-7EED-4DCA-80F8-344E6F0D5F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DD07659-25FB-4170-B3F0-E46483BE4901}"/>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177245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F1639-A4E3-4EB1-9F2D-9FA79440C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6030CE-3687-4E72-B72C-4560AC560C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6A69DD-F494-42C4-BCED-CC35FC36A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2B30D-84E5-4B09-8DFF-E3A4CD51A14B}"/>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6" name="Footer Placeholder 5">
            <a:extLst>
              <a:ext uri="{FF2B5EF4-FFF2-40B4-BE49-F238E27FC236}">
                <a16:creationId xmlns:a16="http://schemas.microsoft.com/office/drawing/2014/main" id="{3B32ACB7-A069-4D06-A042-2CFC3D7F32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86273D-3D9E-4521-8264-614660771B46}"/>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308140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F7584-28E0-45D6-9257-04E72DAECA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06AA12-A4CA-4E5F-A2C0-824B241EDE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253E8E-3FD2-496B-B479-A31992043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70DC62-6427-4526-A588-41564E1E378D}"/>
              </a:ext>
            </a:extLst>
          </p:cNvPr>
          <p:cNvSpPr>
            <a:spLocks noGrp="1"/>
          </p:cNvSpPr>
          <p:nvPr>
            <p:ph type="dt" sz="half" idx="10"/>
          </p:nvPr>
        </p:nvSpPr>
        <p:spPr/>
        <p:txBody>
          <a:bodyPr/>
          <a:lstStyle/>
          <a:p>
            <a:fld id="{3E1980EA-0FFC-4D8D-88DA-464806A411D6}" type="datetimeFigureOut">
              <a:rPr lang="en-GB" smtClean="0"/>
              <a:t>13/01/2021</a:t>
            </a:fld>
            <a:endParaRPr lang="en-GB"/>
          </a:p>
        </p:txBody>
      </p:sp>
      <p:sp>
        <p:nvSpPr>
          <p:cNvPr id="6" name="Footer Placeholder 5">
            <a:extLst>
              <a:ext uri="{FF2B5EF4-FFF2-40B4-BE49-F238E27FC236}">
                <a16:creationId xmlns:a16="http://schemas.microsoft.com/office/drawing/2014/main" id="{47A347B7-22B3-4441-9A34-F66761F5AB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7BD56B-89FC-43AD-BF99-5B4FEE2F484E}"/>
              </a:ext>
            </a:extLst>
          </p:cNvPr>
          <p:cNvSpPr>
            <a:spLocks noGrp="1"/>
          </p:cNvSpPr>
          <p:nvPr>
            <p:ph type="sldNum" sz="quarter" idx="12"/>
          </p:nvPr>
        </p:nvSpPr>
        <p:spPr/>
        <p:txBody>
          <a:bodyPr/>
          <a:lstStyle/>
          <a:p>
            <a:fld id="{8756E44F-1795-4498-847A-AABC7B75B6EC}" type="slidenum">
              <a:rPr lang="en-GB" smtClean="0"/>
              <a:t>‹#›</a:t>
            </a:fld>
            <a:endParaRPr lang="en-GB"/>
          </a:p>
        </p:txBody>
      </p:sp>
    </p:spTree>
    <p:extLst>
      <p:ext uri="{BB962C8B-B14F-4D97-AF65-F5344CB8AC3E}">
        <p14:creationId xmlns:p14="http://schemas.microsoft.com/office/powerpoint/2010/main" val="2156424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048C41-B9AB-4B4E-BE94-9442DD7E19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A82900-E8F1-4F0A-B6B4-68247D2FB4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D141F4-22F0-4AFF-AE8A-D659860904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980EA-0FFC-4D8D-88DA-464806A411D6}" type="datetimeFigureOut">
              <a:rPr lang="en-GB" smtClean="0"/>
              <a:t>13/01/2021</a:t>
            </a:fld>
            <a:endParaRPr lang="en-GB"/>
          </a:p>
        </p:txBody>
      </p:sp>
      <p:sp>
        <p:nvSpPr>
          <p:cNvPr id="5" name="Footer Placeholder 4">
            <a:extLst>
              <a:ext uri="{FF2B5EF4-FFF2-40B4-BE49-F238E27FC236}">
                <a16:creationId xmlns:a16="http://schemas.microsoft.com/office/drawing/2014/main" id="{E7D52DB6-91E6-48B3-A388-2566B979C5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44D9C8-D86E-4FAE-A3B0-8FCB5E0A95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6E44F-1795-4498-847A-AABC7B75B6EC}" type="slidenum">
              <a:rPr lang="en-GB" smtClean="0"/>
              <a:t>‹#›</a:t>
            </a:fld>
            <a:endParaRPr lang="en-GB"/>
          </a:p>
        </p:txBody>
      </p:sp>
    </p:spTree>
    <p:extLst>
      <p:ext uri="{BB962C8B-B14F-4D97-AF65-F5344CB8AC3E}">
        <p14:creationId xmlns:p14="http://schemas.microsoft.com/office/powerpoint/2010/main" val="1779247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13/01/2021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1040484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kern="1200" dirty="0">
                <a:solidFill>
                  <a:schemeClr val="bg1"/>
                </a:solidFill>
                <a:latin typeface="+mj-lt"/>
                <a:ea typeface="+mj-ea"/>
                <a:cs typeface="+mj-cs"/>
              </a:rPr>
              <a:t>Economic Growth – How it’s caused</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Lower 6</a:t>
            </a:r>
            <a:r>
              <a:rPr lang="en-GB" sz="2200" baseline="30000" dirty="0">
                <a:solidFill>
                  <a:schemeClr val="bg1"/>
                </a:solidFill>
              </a:rPr>
              <a:t>th</a:t>
            </a:r>
            <a:r>
              <a:rPr lang="en-GB" sz="2200" dirty="0">
                <a:solidFill>
                  <a:schemeClr val="bg1"/>
                </a:solidFill>
              </a:rPr>
              <a:t> Macro</a:t>
            </a:r>
          </a:p>
          <a:p>
            <a:pPr algn="l"/>
            <a:r>
              <a:rPr lang="en-GB" sz="2200" dirty="0">
                <a:solidFill>
                  <a:schemeClr val="bg1"/>
                </a:solidFill>
              </a:rPr>
              <a:t>Macroeconomic Objectives</a:t>
            </a: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t="5584" r="-1" b="3432"/>
          <a:stretch/>
        </p:blipFill>
        <p:spPr>
          <a:xfrm>
            <a:off x="4654297" y="10"/>
            <a:ext cx="7537704" cy="6857990"/>
          </a:xfrm>
          <a:prstGeom prst="rect">
            <a:avLst/>
          </a:prstGeom>
        </p:spPr>
      </p:pic>
    </p:spTree>
    <p:extLst>
      <p:ext uri="{BB962C8B-B14F-4D97-AF65-F5344CB8AC3E}">
        <p14:creationId xmlns:p14="http://schemas.microsoft.com/office/powerpoint/2010/main" val="339098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Constraints on Economic Growth</a:t>
            </a:r>
          </a:p>
          <a:p>
            <a:pPr marL="0" indent="0">
              <a:buNone/>
            </a:pPr>
            <a:r>
              <a:rPr lang="en-GB" b="1" dirty="0">
                <a:solidFill>
                  <a:srgbClr val="FF0000"/>
                </a:solidFill>
              </a:rPr>
              <a:t>Definition:</a:t>
            </a:r>
            <a:r>
              <a:rPr lang="en-GB" dirty="0"/>
              <a:t> Anything that impedes growth of either a country’s actual or potential output</a:t>
            </a:r>
          </a:p>
          <a:p>
            <a:pPr marL="0" indent="0">
              <a:buNone/>
            </a:pPr>
            <a:r>
              <a:rPr lang="en-GB" b="1" dirty="0">
                <a:solidFill>
                  <a:schemeClr val="accent1"/>
                </a:solidFill>
              </a:rPr>
              <a:t>Different constraints:</a:t>
            </a:r>
          </a:p>
          <a:p>
            <a:pPr marL="457200" lvl="1" indent="0">
              <a:buNone/>
            </a:pPr>
            <a:r>
              <a:rPr lang="en-GB" b="1" dirty="0">
                <a:solidFill>
                  <a:schemeClr val="accent1"/>
                </a:solidFill>
              </a:rPr>
              <a:t>Absence of capital markets:</a:t>
            </a:r>
            <a:r>
              <a:rPr lang="en-GB" b="1" dirty="0">
                <a:solidFill>
                  <a:schemeClr val="accent3"/>
                </a:solidFill>
              </a:rPr>
              <a:t> </a:t>
            </a:r>
            <a:r>
              <a:rPr lang="en-GB" dirty="0"/>
              <a:t>in some countries poor financial sectors means that it is difficult to raise the finance required for investment.  </a:t>
            </a:r>
          </a:p>
          <a:p>
            <a:pPr marL="914400" lvl="2" indent="0">
              <a:buNone/>
            </a:pPr>
            <a:r>
              <a:rPr lang="en-GB" dirty="0"/>
              <a:t>This is often cited as a main cause of the lack of economic development in some African countries.</a:t>
            </a:r>
          </a:p>
          <a:p>
            <a:pPr marL="457200" lvl="1" indent="0">
              <a:buNone/>
            </a:pPr>
            <a:r>
              <a:rPr lang="en-GB" b="1" dirty="0">
                <a:solidFill>
                  <a:schemeClr val="accent1"/>
                </a:solidFill>
              </a:rPr>
              <a:t>Instability of government: </a:t>
            </a:r>
            <a:r>
              <a:rPr lang="en-GB" dirty="0"/>
              <a:t>This can lead to myopic decision-making that will impact on investment, particularly from the government itself.  </a:t>
            </a:r>
          </a:p>
          <a:p>
            <a:pPr marL="914400" lvl="2" indent="0">
              <a:buNone/>
            </a:pPr>
            <a:r>
              <a:rPr lang="en-GB" dirty="0"/>
              <a:t>As regimes change frequently so do their policies.  </a:t>
            </a:r>
          </a:p>
          <a:p>
            <a:pPr marL="914400" lvl="2" indent="0">
              <a:buNone/>
            </a:pPr>
            <a:r>
              <a:rPr lang="en-GB" dirty="0"/>
              <a:t>This does not provide businesses from within, and outside, the country with the confidence to invest.</a:t>
            </a:r>
          </a:p>
          <a:p>
            <a:pPr marL="457200" lvl="1" indent="0">
              <a:buNone/>
            </a:pPr>
            <a:r>
              <a:rPr lang="en-GB" b="1" dirty="0">
                <a:solidFill>
                  <a:schemeClr val="accent1"/>
                </a:solidFill>
              </a:rPr>
              <a:t>Labour market problems: </a:t>
            </a:r>
            <a:r>
              <a:rPr lang="en-GB" dirty="0"/>
              <a:t>A shortage of skilled labour means there is a shortage of a very important factor input, and this will clearly constrain economic growth.</a:t>
            </a:r>
          </a:p>
          <a:p>
            <a:pPr marL="0" indent="0">
              <a:buNone/>
            </a:pPr>
            <a:endParaRPr lang="en-GB" dirty="0"/>
          </a:p>
        </p:txBody>
      </p:sp>
    </p:spTree>
    <p:extLst>
      <p:ext uri="{BB962C8B-B14F-4D97-AF65-F5344CB8AC3E}">
        <p14:creationId xmlns:p14="http://schemas.microsoft.com/office/powerpoint/2010/main" val="415119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801858"/>
            <a:ext cx="5445372" cy="3871215"/>
          </a:xfrm>
        </p:spPr>
        <p:txBody>
          <a:bodyPr anchor="b">
            <a:normAutofit/>
          </a:bodyPr>
          <a:lstStyle/>
          <a:p>
            <a:pPr algn="l"/>
            <a:r>
              <a:rPr lang="en-GB" dirty="0">
                <a:solidFill>
                  <a:schemeClr val="bg1"/>
                </a:solidFill>
              </a:rPr>
              <a:t>Export-led Growth </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649018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10000"/>
          </a:bodyPr>
          <a:lstStyle/>
          <a:p>
            <a:pPr marL="0" indent="0" algn="ctr">
              <a:buNone/>
            </a:pPr>
            <a:r>
              <a:rPr lang="en-GB" u="sng" dirty="0"/>
              <a:t>Export-led growth</a:t>
            </a:r>
          </a:p>
          <a:p>
            <a:pPr marL="0" indent="0">
              <a:buNone/>
            </a:pPr>
            <a:r>
              <a:rPr lang="en-GB" b="1" dirty="0">
                <a:solidFill>
                  <a:schemeClr val="accent3"/>
                </a:solidFill>
              </a:rPr>
              <a:t>Export led growth: </a:t>
            </a:r>
            <a:r>
              <a:rPr lang="en-GB" dirty="0"/>
              <a:t>where a significant part of the expansion of real GDP flows from the successful exporting of goods and services to other countries. </a:t>
            </a:r>
          </a:p>
          <a:p>
            <a:pPr marL="457200" lvl="1" indent="0">
              <a:buNone/>
            </a:pPr>
            <a:r>
              <a:rPr lang="en-GB" b="1" dirty="0">
                <a:solidFill>
                  <a:schemeClr val="accent4"/>
                </a:solidFill>
              </a:rPr>
              <a:t>Examples: </a:t>
            </a:r>
            <a:r>
              <a:rPr lang="en-GB" dirty="0"/>
              <a:t>China, Ireland, S. Korea, Singapore, Hong Kong, Vietnam, and other emerging economies.</a:t>
            </a:r>
          </a:p>
          <a:p>
            <a:pPr marL="0" indent="0">
              <a:buNone/>
            </a:pPr>
            <a:r>
              <a:rPr lang="en-GB" b="1" dirty="0">
                <a:solidFill>
                  <a:schemeClr val="accent1"/>
                </a:solidFill>
              </a:rPr>
              <a:t>Advantages of export-led growth:</a:t>
            </a:r>
            <a:endParaRPr lang="en-GB" dirty="0">
              <a:solidFill>
                <a:schemeClr val="accent1"/>
              </a:solidFill>
            </a:endParaRPr>
          </a:p>
          <a:p>
            <a:pPr marL="457200" lvl="1" indent="0">
              <a:buNone/>
            </a:pPr>
            <a:r>
              <a:rPr lang="en-GB" dirty="0"/>
              <a:t>Growing export sales grows profit for firms, leading to increases in investment through the accelerator effect. </a:t>
            </a:r>
          </a:p>
          <a:p>
            <a:pPr marL="914400" lvl="2" indent="0">
              <a:buNone/>
            </a:pPr>
            <a:r>
              <a:rPr lang="en-GB" dirty="0"/>
              <a:t>Higher investment increases a country’s productive capacity which then increases the potential for exports.</a:t>
            </a:r>
          </a:p>
          <a:p>
            <a:pPr marL="457200" lvl="1" indent="0">
              <a:buNone/>
            </a:pPr>
            <a:r>
              <a:rPr lang="en-GB" dirty="0"/>
              <a:t>Many industries help facilitate trade such as trade insurance, logistics and port facilities. Countries with fast-growing export sectors are likely to see growth in these industries too. </a:t>
            </a:r>
          </a:p>
          <a:p>
            <a:pPr marL="914400" lvl="2" indent="0">
              <a:buNone/>
            </a:pPr>
            <a:r>
              <a:rPr lang="en-GB" b="1" dirty="0">
                <a:solidFill>
                  <a:schemeClr val="accent4"/>
                </a:solidFill>
              </a:rPr>
              <a:t>Examples:</a:t>
            </a:r>
            <a:r>
              <a:rPr lang="en-GB" dirty="0"/>
              <a:t> The Netherlands (including the port of Rotterdam), Singapore and Hong Kong have developed globally-scaled hubs for trade through promoting exports</a:t>
            </a:r>
          </a:p>
          <a:p>
            <a:pPr marL="0" indent="0">
              <a:buNone/>
            </a:pPr>
            <a:r>
              <a:rPr lang="en-GB" b="1" dirty="0">
                <a:solidFill>
                  <a:schemeClr val="accent1"/>
                </a:solidFill>
              </a:rPr>
              <a:t>Drawbacks from export-led growth:</a:t>
            </a:r>
            <a:endParaRPr lang="en-GB" dirty="0">
              <a:solidFill>
                <a:schemeClr val="accent1"/>
              </a:solidFill>
            </a:endParaRPr>
          </a:p>
          <a:p>
            <a:pPr marL="457200" lvl="1" indent="0">
              <a:buNone/>
            </a:pPr>
            <a:r>
              <a:rPr lang="en-GB" dirty="0"/>
              <a:t>Possible over-dependence on the economic cycles of trade partners </a:t>
            </a:r>
            <a:r>
              <a:rPr lang="en-GB"/>
              <a:t>and exposure </a:t>
            </a:r>
            <a:r>
              <a:rPr lang="en-GB" dirty="0"/>
              <a:t>to external shocks</a:t>
            </a:r>
          </a:p>
          <a:p>
            <a:pPr marL="457200" lvl="1" indent="0">
              <a:buNone/>
            </a:pPr>
            <a:r>
              <a:rPr lang="en-GB" dirty="0"/>
              <a:t>Persistent trade surpluses might incite a protectionist response from other nations </a:t>
            </a:r>
          </a:p>
          <a:p>
            <a:pPr marL="914400" lvl="2" indent="0">
              <a:buNone/>
            </a:pPr>
            <a:r>
              <a:rPr lang="en-GB" dirty="0"/>
              <a:t>They might feel that the benefits of trade have been unfavourably distributed.</a:t>
            </a:r>
          </a:p>
          <a:p>
            <a:pPr marL="457200" lvl="1" indent="0">
              <a:buNone/>
            </a:pPr>
            <a:r>
              <a:rPr lang="en-GB" dirty="0"/>
              <a:t>Rapid export-led growth can lead to demand pull inflation. </a:t>
            </a:r>
          </a:p>
          <a:p>
            <a:pPr marL="914400" lvl="2" indent="0">
              <a:buNone/>
            </a:pPr>
            <a:r>
              <a:rPr lang="en-GB" dirty="0"/>
              <a:t>High relative inflation can then worsen price competitiveness and indeed harm net exports consequently!</a:t>
            </a:r>
          </a:p>
          <a:p>
            <a:pPr marL="457200" lvl="1" indent="0">
              <a:buNone/>
            </a:pPr>
            <a:r>
              <a:rPr lang="en-GB" dirty="0"/>
              <a:t>Can be unsustainable if it requires extraction of natural resources beyond that required for maintaining long term balanced growth. </a:t>
            </a:r>
          </a:p>
        </p:txBody>
      </p:sp>
    </p:spTree>
    <p:extLst>
      <p:ext uri="{BB962C8B-B14F-4D97-AF65-F5344CB8AC3E}">
        <p14:creationId xmlns:p14="http://schemas.microsoft.com/office/powerpoint/2010/main" val="105814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7FD6DC9-63CD-4250-9D0D-DF55FB52098E}"/>
              </a:ext>
            </a:extLst>
          </p:cNvPr>
          <p:cNvSpPr/>
          <p:nvPr/>
        </p:nvSpPr>
        <p:spPr>
          <a:xfrm>
            <a:off x="240632" y="298187"/>
            <a:ext cx="5096265" cy="3969016"/>
          </a:xfrm>
          <a:prstGeom prst="roundRect">
            <a:avLst/>
          </a:prstGeom>
          <a:solidFill>
            <a:schemeClr val="tx1">
              <a:lumMod val="75000"/>
              <a:lumOff val="25000"/>
            </a:schemeClr>
          </a:solidFill>
          <a:ln w="1524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3CDB0-B39C-41E0-ACC9-52D181E2B091}"/>
              </a:ext>
            </a:extLst>
          </p:cNvPr>
          <p:cNvSpPr>
            <a:spLocks noGrp="1"/>
          </p:cNvSpPr>
          <p:nvPr>
            <p:ph type="title"/>
          </p:nvPr>
        </p:nvSpPr>
        <p:spPr>
          <a:xfrm>
            <a:off x="576466" y="449181"/>
            <a:ext cx="4829483" cy="1100440"/>
          </a:xfrm>
        </p:spPr>
        <p:txBody>
          <a:bodyPr>
            <a:normAutofit/>
          </a:bodyPr>
          <a:lstStyle/>
          <a:p>
            <a:r>
              <a:rPr lang="en-GB" sz="3600" dirty="0">
                <a:solidFill>
                  <a:srgbClr val="FFFFFF"/>
                </a:solidFill>
              </a:rPr>
              <a:t>Where next?</a:t>
            </a:r>
          </a:p>
        </p:txBody>
      </p:sp>
      <p:sp>
        <p:nvSpPr>
          <p:cNvPr id="3" name="Content Placeholder 2">
            <a:extLst>
              <a:ext uri="{FF2B5EF4-FFF2-40B4-BE49-F238E27FC236}">
                <a16:creationId xmlns:a16="http://schemas.microsoft.com/office/drawing/2014/main" id="{4C889634-F490-454D-A9C7-52DD76EC5D20}"/>
              </a:ext>
            </a:extLst>
          </p:cNvPr>
          <p:cNvSpPr>
            <a:spLocks noGrp="1"/>
          </p:cNvSpPr>
          <p:nvPr>
            <p:ph idx="1"/>
          </p:nvPr>
        </p:nvSpPr>
        <p:spPr>
          <a:xfrm>
            <a:off x="335836" y="1437327"/>
            <a:ext cx="4936478" cy="2584548"/>
          </a:xfrm>
        </p:spPr>
        <p:txBody>
          <a:bodyPr anchor="t">
            <a:normAutofit lnSpcReduction="10000"/>
          </a:bodyPr>
          <a:lstStyle/>
          <a:p>
            <a:pPr marL="0" indent="0">
              <a:buNone/>
            </a:pPr>
            <a:r>
              <a:rPr lang="en-GB" sz="2400" dirty="0">
                <a:solidFill>
                  <a:srgbClr val="FFFFFF"/>
                </a:solidFill>
              </a:rPr>
              <a:t>Don’t forget to </a:t>
            </a:r>
            <a:r>
              <a:rPr lang="en-GB" sz="2400" b="1" dirty="0">
                <a:solidFill>
                  <a:srgbClr val="FF0000"/>
                </a:solidFill>
              </a:rPr>
              <a:t>SUBSCRIBE!</a:t>
            </a:r>
          </a:p>
          <a:p>
            <a:pPr marL="0" indent="0">
              <a:buNone/>
            </a:pPr>
            <a:r>
              <a:rPr lang="en-GB" sz="1800" dirty="0">
                <a:solidFill>
                  <a:srgbClr val="FFFFFF"/>
                </a:solidFill>
              </a:rPr>
              <a:t>Visit our website: </a:t>
            </a:r>
            <a:r>
              <a:rPr lang="en-GB" sz="1800" b="1" u="sng" dirty="0">
                <a:solidFill>
                  <a:srgbClr val="FFFFFF"/>
                </a:solidFill>
              </a:rPr>
              <a:t>www.smootheconomics.co.uk</a:t>
            </a:r>
          </a:p>
          <a:p>
            <a:pPr marL="457200" lvl="1" indent="0">
              <a:buNone/>
            </a:pPr>
            <a:r>
              <a:rPr lang="en-GB" sz="1800" dirty="0">
                <a:solidFill>
                  <a:srgbClr val="FFFFFF"/>
                </a:solidFill>
              </a:rPr>
              <a:t>Find more resources, extension materials, details of courses, competitions, and more!</a:t>
            </a:r>
          </a:p>
          <a:p>
            <a:pPr marL="0" indent="0">
              <a:buNone/>
            </a:pPr>
            <a:r>
              <a:rPr lang="en-GB" sz="1800" dirty="0">
                <a:solidFill>
                  <a:srgbClr val="FFFFFF"/>
                </a:solidFill>
              </a:rPr>
              <a:t>Follow our socials:</a:t>
            </a:r>
          </a:p>
          <a:p>
            <a:pPr marL="457200" lvl="1" indent="0">
              <a:buNone/>
            </a:pPr>
            <a:r>
              <a:rPr lang="en-GB" sz="1800" dirty="0">
                <a:solidFill>
                  <a:srgbClr val="FFFFFF"/>
                </a:solidFill>
              </a:rPr>
              <a:t>Instagram: @</a:t>
            </a:r>
            <a:r>
              <a:rPr lang="en-GB" sz="1800" dirty="0" err="1">
                <a:solidFill>
                  <a:srgbClr val="FFFFFF"/>
                </a:solidFill>
              </a:rPr>
              <a:t>smootheconomics</a:t>
            </a:r>
            <a:endParaRPr lang="en-GB" sz="1800" dirty="0">
              <a:solidFill>
                <a:srgbClr val="FFFFFF"/>
              </a:solidFill>
            </a:endParaRPr>
          </a:p>
          <a:p>
            <a:pPr marL="457200" lvl="1" indent="0">
              <a:buNone/>
            </a:pPr>
            <a:r>
              <a:rPr lang="en-GB" sz="1800" dirty="0">
                <a:solidFill>
                  <a:srgbClr val="FFFFFF"/>
                </a:solidFill>
              </a:rPr>
              <a:t>Twitter: @</a:t>
            </a:r>
            <a:r>
              <a:rPr lang="en-GB" sz="1800" dirty="0" err="1">
                <a:solidFill>
                  <a:srgbClr val="FFFFFF"/>
                </a:solidFill>
              </a:rPr>
              <a:t>SmoothEconomics</a:t>
            </a:r>
            <a:endParaRPr lang="en-GB" sz="1800" dirty="0">
              <a:solidFill>
                <a:srgbClr val="FFFFFF"/>
              </a:solidFill>
            </a:endParaRPr>
          </a:p>
          <a:p>
            <a:pPr marL="457200" lvl="1" indent="0">
              <a:buNone/>
            </a:pPr>
            <a:r>
              <a:rPr lang="en-GB" sz="1800" dirty="0">
                <a:solidFill>
                  <a:srgbClr val="FFFFFF"/>
                </a:solidFill>
              </a:rPr>
              <a:t>Facebook: @</a:t>
            </a:r>
            <a:r>
              <a:rPr lang="en-GB" sz="1800" dirty="0" err="1">
                <a:solidFill>
                  <a:srgbClr val="FFFFFF"/>
                </a:solidFill>
              </a:rPr>
              <a:t>SmoothEconomics</a:t>
            </a:r>
            <a:endParaRPr lang="en-GB" sz="1800" dirty="0">
              <a:solidFill>
                <a:srgbClr val="FFFFFF"/>
              </a:solidFill>
            </a:endParaRPr>
          </a:p>
          <a:p>
            <a:pPr marL="0" indent="0">
              <a:buNone/>
            </a:pPr>
            <a:endParaRPr lang="en-GB" sz="1800" dirty="0"/>
          </a:p>
        </p:txBody>
      </p:sp>
      <p:pic>
        <p:nvPicPr>
          <p:cNvPr id="11" name="Picture 2" descr="Social Media Icons Set Logo, Social Media Icons, Social Media ...">
            <a:extLst>
              <a:ext uri="{FF2B5EF4-FFF2-40B4-BE49-F238E27FC236}">
                <a16:creationId xmlns:a16="http://schemas.microsoft.com/office/drawing/2014/main" id="{ACAF7EC5-8CDB-49BB-A14C-03C8CB6144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30" t="2602" r="64107" b="68636"/>
          <a:stretch/>
        </p:blipFill>
        <p:spPr bwMode="auto">
          <a:xfrm>
            <a:off x="5586125" y="197110"/>
            <a:ext cx="2020824" cy="19269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ocial Media Icons Set Logo, Social Media Icons, Social Media ...">
            <a:extLst>
              <a:ext uri="{FF2B5EF4-FFF2-40B4-BE49-F238E27FC236}">
                <a16:creationId xmlns:a16="http://schemas.microsoft.com/office/drawing/2014/main" id="{5A68899F-AF3D-402C-B36E-B90E335461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46" t="35695" r="64591" b="35543"/>
          <a:stretch/>
        </p:blipFill>
        <p:spPr bwMode="auto">
          <a:xfrm>
            <a:off x="5586125" y="2492103"/>
            <a:ext cx="3339959" cy="3184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E98E312-83DA-4D63-8A06-32004EC743C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52716" y="-1167661"/>
            <a:ext cx="4493844" cy="4493844"/>
          </a:xfrm>
          <a:prstGeom prst="rect">
            <a:avLst/>
          </a:prstGeom>
        </p:spPr>
      </p:pic>
      <p:pic>
        <p:nvPicPr>
          <p:cNvPr id="13" name="Picture 2" descr="Social Media Icons Set Logo, Social Media Icons, Social Media ...">
            <a:extLst>
              <a:ext uri="{FF2B5EF4-FFF2-40B4-BE49-F238E27FC236}">
                <a16:creationId xmlns:a16="http://schemas.microsoft.com/office/drawing/2014/main" id="{FC3F4619-623B-4D24-9990-A59DCBB89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918" t="2505" r="34919" b="68733"/>
          <a:stretch/>
        </p:blipFill>
        <p:spPr bwMode="auto">
          <a:xfrm>
            <a:off x="8666678" y="3757469"/>
            <a:ext cx="4366662" cy="416384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ocial Media Icons Set Logo, Social Media Icons, Social Media ...">
            <a:extLst>
              <a:ext uri="{FF2B5EF4-FFF2-40B4-BE49-F238E27FC236}">
                <a16:creationId xmlns:a16="http://schemas.microsoft.com/office/drawing/2014/main" id="{B8A781EC-5981-4322-9EF7-8BCADDDD8E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108" t="2261" r="3729" b="68977"/>
          <a:stretch/>
        </p:blipFill>
        <p:spPr bwMode="auto">
          <a:xfrm>
            <a:off x="1712708" y="4323088"/>
            <a:ext cx="4736218" cy="451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2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5224978" cy="2889114"/>
          </a:xfrm>
        </p:spPr>
        <p:txBody>
          <a:bodyPr anchor="b">
            <a:normAutofit fontScale="90000"/>
          </a:bodyPr>
          <a:lstStyle/>
          <a:p>
            <a:pPr algn="l"/>
            <a:r>
              <a:rPr lang="en-GB" dirty="0">
                <a:solidFill>
                  <a:schemeClr val="bg1"/>
                </a:solidFill>
              </a:rPr>
              <a:t>Actual &amp; Potential Economic Growth</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47518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Actual &amp; Potential Economic Growth</a:t>
            </a:r>
          </a:p>
          <a:p>
            <a:pPr marL="0" indent="0">
              <a:buNone/>
            </a:pPr>
            <a:r>
              <a:rPr lang="en-GB" b="1" dirty="0">
                <a:solidFill>
                  <a:srgbClr val="FF0000"/>
                </a:solidFill>
              </a:rPr>
              <a:t>Actual Economic Growth: </a:t>
            </a:r>
            <a:r>
              <a:rPr lang="en-GB" dirty="0">
                <a:solidFill>
                  <a:prstClr val="black"/>
                </a:solidFill>
              </a:rPr>
              <a:t>An increase in the actual (value of) output of the economy in the year</a:t>
            </a:r>
          </a:p>
          <a:p>
            <a:pPr marL="457200" lvl="1" indent="0">
              <a:buNone/>
            </a:pPr>
            <a:r>
              <a:rPr lang="en-GB" b="1" dirty="0">
                <a:solidFill>
                  <a:schemeClr val="accent1"/>
                </a:solidFill>
              </a:rPr>
              <a:t>AD-AS diagram: </a:t>
            </a:r>
            <a:r>
              <a:rPr lang="en-GB" dirty="0">
                <a:solidFill>
                  <a:prstClr val="black"/>
                </a:solidFill>
              </a:rPr>
              <a:t>actual economic growth is shown by an increase in Y</a:t>
            </a:r>
          </a:p>
          <a:p>
            <a:pPr marL="457200" lvl="1" indent="0">
              <a:buNone/>
            </a:pPr>
            <a:r>
              <a:rPr lang="en-GB" b="1" dirty="0">
                <a:solidFill>
                  <a:schemeClr val="accent1"/>
                </a:solidFill>
              </a:rPr>
              <a:t>‘Short run Economic growth’: </a:t>
            </a:r>
            <a:r>
              <a:rPr lang="en-GB" dirty="0">
                <a:solidFill>
                  <a:prstClr val="black"/>
                </a:solidFill>
              </a:rPr>
              <a:t>Actual Economic growth is sometimes referred to as short run economic growth as there doesn’t necessarily need to be any change to the factors of production for there to be actual economic growth</a:t>
            </a:r>
          </a:p>
          <a:p>
            <a:pPr marL="0" indent="0">
              <a:buNone/>
            </a:pPr>
            <a:r>
              <a:rPr lang="en-GB" b="1" dirty="0">
                <a:solidFill>
                  <a:srgbClr val="FF0000"/>
                </a:solidFill>
              </a:rPr>
              <a:t>Potential Economic Growth: </a:t>
            </a:r>
            <a:r>
              <a:rPr lang="en-GB" dirty="0">
                <a:solidFill>
                  <a:prstClr val="black"/>
                </a:solidFill>
              </a:rPr>
              <a:t>An increase in the value of an economy’s productive potential</a:t>
            </a:r>
          </a:p>
          <a:p>
            <a:pPr marL="457200" lvl="1" indent="0">
              <a:buNone/>
            </a:pPr>
            <a:r>
              <a:rPr lang="en-GB" b="1" dirty="0">
                <a:solidFill>
                  <a:schemeClr val="accent1"/>
                </a:solidFill>
              </a:rPr>
              <a:t>AD-AS diagram: </a:t>
            </a:r>
            <a:r>
              <a:rPr lang="en-GB" dirty="0">
                <a:solidFill>
                  <a:prstClr val="black"/>
                </a:solidFill>
              </a:rPr>
              <a:t>actual economic growth is shown by an increase in Y</a:t>
            </a:r>
            <a:r>
              <a:rPr lang="en-GB" baseline="-25000" dirty="0">
                <a:solidFill>
                  <a:prstClr val="black"/>
                </a:solidFill>
              </a:rPr>
              <a:t>FE</a:t>
            </a:r>
            <a:r>
              <a:rPr lang="en-GB" dirty="0">
                <a:solidFill>
                  <a:prstClr val="black"/>
                </a:solidFill>
              </a:rPr>
              <a:t>, The level of output that occurs when all resources are fully employed – the economy is operating at capacity</a:t>
            </a:r>
          </a:p>
          <a:p>
            <a:pPr marL="457200" lvl="1" indent="0">
              <a:buNone/>
            </a:pPr>
            <a:r>
              <a:rPr lang="en-GB" b="1" dirty="0">
                <a:solidFill>
                  <a:schemeClr val="accent1"/>
                </a:solidFill>
              </a:rPr>
              <a:t>‘Long run Economic growth’: </a:t>
            </a:r>
            <a:r>
              <a:rPr lang="en-GB" dirty="0">
                <a:solidFill>
                  <a:prstClr val="black"/>
                </a:solidFill>
              </a:rPr>
              <a:t>Potential Economic growth is sometimes referred to as long run economic growth as change to the factors of production is required.</a:t>
            </a:r>
          </a:p>
          <a:p>
            <a:pPr marL="914400" lvl="2" indent="0">
              <a:buNone/>
            </a:pPr>
            <a:r>
              <a:rPr lang="en-GB" dirty="0">
                <a:solidFill>
                  <a:prstClr val="black"/>
                </a:solidFill>
              </a:rPr>
              <a:t>FoP are only fully flexible in the long run</a:t>
            </a:r>
          </a:p>
        </p:txBody>
      </p:sp>
    </p:spTree>
    <p:extLst>
      <p:ext uri="{BB962C8B-B14F-4D97-AF65-F5344CB8AC3E}">
        <p14:creationId xmlns:p14="http://schemas.microsoft.com/office/powerpoint/2010/main" val="276082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500"/>
                                        <p:tgtEl>
                                          <p:spTgt spid="4">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5445372" cy="2889114"/>
          </a:xfrm>
        </p:spPr>
        <p:txBody>
          <a:bodyPr anchor="b">
            <a:normAutofit fontScale="90000"/>
          </a:bodyPr>
          <a:lstStyle/>
          <a:p>
            <a:pPr algn="l"/>
            <a:r>
              <a:rPr lang="en-GB" dirty="0">
                <a:solidFill>
                  <a:schemeClr val="bg1"/>
                </a:solidFill>
              </a:rPr>
              <a:t>Demand side Causes of Economic Growth</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104102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Demand side Causes of Economic Growth</a:t>
            </a:r>
          </a:p>
        </p:txBody>
      </p:sp>
      <p:sp>
        <p:nvSpPr>
          <p:cNvPr id="5" name="Content Placeholder 2">
            <a:extLst>
              <a:ext uri="{FF2B5EF4-FFF2-40B4-BE49-F238E27FC236}">
                <a16:creationId xmlns:a16="http://schemas.microsoft.com/office/drawing/2014/main" id="{03D08558-84C3-4FD2-8DA8-A860768B2249}"/>
              </a:ext>
            </a:extLst>
          </p:cNvPr>
          <p:cNvSpPr txBox="1">
            <a:spLocks/>
          </p:cNvSpPr>
          <p:nvPr/>
        </p:nvSpPr>
        <p:spPr>
          <a:xfrm>
            <a:off x="0" y="407963"/>
            <a:ext cx="8215997" cy="8206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accent1"/>
                </a:solidFill>
              </a:rPr>
              <a:t>Demand side: </a:t>
            </a:r>
            <a:r>
              <a:rPr lang="en-GB" dirty="0">
                <a:solidFill>
                  <a:prstClr val="black"/>
                </a:solidFill>
              </a:rPr>
              <a:t>Economic growth that occurs from an increase in aggregate demand</a:t>
            </a:r>
            <a:endParaRPr lang="en-GB" b="1" dirty="0">
              <a:solidFill>
                <a:srgbClr val="FF0000"/>
              </a:solidFill>
            </a:endParaRPr>
          </a:p>
          <a:p>
            <a:pPr marL="457200" lvl="1" indent="0">
              <a:buFont typeface="Arial" panose="020B0604020202020204" pitchFamily="34" charset="0"/>
              <a:buNone/>
            </a:pPr>
            <a:r>
              <a:rPr lang="en-GB" b="1" dirty="0">
                <a:solidFill>
                  <a:srgbClr val="FF0000"/>
                </a:solidFill>
              </a:rPr>
              <a:t>Recap: </a:t>
            </a:r>
            <a:r>
              <a:rPr lang="en-GB" dirty="0"/>
              <a:t>AD = C + I + G + (X - M)</a:t>
            </a:r>
          </a:p>
          <a:p>
            <a:pPr marL="457200" lvl="1" indent="0">
              <a:buFont typeface="Arial" panose="020B0604020202020204" pitchFamily="34" charset="0"/>
              <a:buNone/>
            </a:pPr>
            <a:r>
              <a:rPr lang="en-GB" dirty="0"/>
              <a:t>Occurs when there is an increase in one of the components of AD (or a decrease in M)</a:t>
            </a:r>
          </a:p>
          <a:p>
            <a:pPr marL="457200" lvl="1" indent="0">
              <a:buNone/>
            </a:pPr>
            <a:r>
              <a:rPr lang="en-GB" dirty="0"/>
              <a:t>Can be a direct change to a component (endogenous) or a change to some factor affecting the components (exogenous)</a:t>
            </a:r>
          </a:p>
          <a:p>
            <a:pPr marL="0" indent="0">
              <a:buNone/>
            </a:pPr>
            <a:r>
              <a:rPr lang="en-GB" b="1" dirty="0">
                <a:solidFill>
                  <a:schemeClr val="accent4"/>
                </a:solidFill>
              </a:rPr>
              <a:t>Possible factors encouraging AD growth:</a:t>
            </a:r>
          </a:p>
          <a:p>
            <a:pPr marL="457200" lvl="1" indent="0">
              <a:buNone/>
            </a:pPr>
            <a:r>
              <a:rPr lang="en-GB" dirty="0"/>
              <a:t>Lower interest rates, increased wages, increased Gov spending, currency depreciation/fall in exchange rate, improved confidence, lower taxes, higher house prices, etc.</a:t>
            </a:r>
          </a:p>
          <a:p>
            <a:pPr marL="0" indent="0">
              <a:buNone/>
            </a:pPr>
            <a:r>
              <a:rPr lang="en-GB" b="1" dirty="0">
                <a:solidFill>
                  <a:schemeClr val="accent1"/>
                </a:solidFill>
              </a:rPr>
              <a:t>Importance:</a:t>
            </a:r>
            <a:r>
              <a:rPr lang="en-GB" dirty="0">
                <a:solidFill>
                  <a:schemeClr val="accent1"/>
                </a:solidFill>
              </a:rPr>
              <a:t> </a:t>
            </a:r>
            <a:r>
              <a:rPr lang="en-GB" dirty="0"/>
              <a:t>Demand side factors are a key driver of actual economic growth</a:t>
            </a:r>
          </a:p>
          <a:p>
            <a:pPr marL="457200" lvl="1" indent="0">
              <a:buNone/>
            </a:pPr>
            <a:r>
              <a:rPr lang="en-GB" dirty="0"/>
              <a:t>Without increased AD, increasing AS may not increase equilibrium real national output</a:t>
            </a:r>
          </a:p>
          <a:p>
            <a:pPr marL="457200" lvl="1" indent="0">
              <a:buNone/>
            </a:pPr>
            <a:endParaRPr lang="en-GB" dirty="0"/>
          </a:p>
          <a:p>
            <a:pPr marL="457200" lvl="1" indent="0">
              <a:buFont typeface="Arial" panose="020B0604020202020204" pitchFamily="34" charset="0"/>
              <a:buNone/>
            </a:pPr>
            <a:endParaRPr lang="en-GB" dirty="0"/>
          </a:p>
        </p:txBody>
      </p:sp>
      <p:grpSp>
        <p:nvGrpSpPr>
          <p:cNvPr id="87" name="Group 86">
            <a:extLst>
              <a:ext uri="{FF2B5EF4-FFF2-40B4-BE49-F238E27FC236}">
                <a16:creationId xmlns:a16="http://schemas.microsoft.com/office/drawing/2014/main" id="{30B37D2C-F1EB-4456-9F18-113B2794A7EB}"/>
              </a:ext>
            </a:extLst>
          </p:cNvPr>
          <p:cNvGrpSpPr/>
          <p:nvPr/>
        </p:nvGrpSpPr>
        <p:grpSpPr>
          <a:xfrm>
            <a:off x="8613743" y="3725129"/>
            <a:ext cx="3676200" cy="2880000"/>
            <a:chOff x="8249028" y="3931090"/>
            <a:chExt cx="3926932" cy="2844000"/>
          </a:xfrm>
        </p:grpSpPr>
        <p:grpSp>
          <p:nvGrpSpPr>
            <p:cNvPr id="60" name="Group 59">
              <a:extLst>
                <a:ext uri="{FF2B5EF4-FFF2-40B4-BE49-F238E27FC236}">
                  <a16:creationId xmlns:a16="http://schemas.microsoft.com/office/drawing/2014/main" id="{0EB16522-DEE8-483F-9C06-32C7F257F9C2}"/>
                </a:ext>
              </a:extLst>
            </p:cNvPr>
            <p:cNvGrpSpPr/>
            <p:nvPr/>
          </p:nvGrpSpPr>
          <p:grpSpPr>
            <a:xfrm>
              <a:off x="8249028" y="3931090"/>
              <a:ext cx="3926932" cy="2844000"/>
              <a:chOff x="7897588" y="209589"/>
              <a:chExt cx="4294412" cy="3660955"/>
            </a:xfrm>
          </p:grpSpPr>
          <p:grpSp>
            <p:nvGrpSpPr>
              <p:cNvPr id="61" name="Group 60">
                <a:extLst>
                  <a:ext uri="{FF2B5EF4-FFF2-40B4-BE49-F238E27FC236}">
                    <a16:creationId xmlns:a16="http://schemas.microsoft.com/office/drawing/2014/main" id="{2F7A1737-3232-425F-AC7E-29979C7B83FB}"/>
                  </a:ext>
                </a:extLst>
              </p:cNvPr>
              <p:cNvGrpSpPr/>
              <p:nvPr/>
            </p:nvGrpSpPr>
            <p:grpSpPr>
              <a:xfrm>
                <a:off x="7897588" y="209589"/>
                <a:ext cx="4294412" cy="3660955"/>
                <a:chOff x="7897588" y="209589"/>
                <a:chExt cx="4294412" cy="3660955"/>
              </a:xfrm>
            </p:grpSpPr>
            <p:grpSp>
              <p:nvGrpSpPr>
                <p:cNvPr id="64" name="Group 63">
                  <a:extLst>
                    <a:ext uri="{FF2B5EF4-FFF2-40B4-BE49-F238E27FC236}">
                      <a16:creationId xmlns:a16="http://schemas.microsoft.com/office/drawing/2014/main" id="{410BFE62-76BE-4724-AC2C-116CEDA007D3}"/>
                    </a:ext>
                  </a:extLst>
                </p:cNvPr>
                <p:cNvGrpSpPr/>
                <p:nvPr/>
              </p:nvGrpSpPr>
              <p:grpSpPr>
                <a:xfrm>
                  <a:off x="7897588" y="209589"/>
                  <a:ext cx="4294412" cy="3660955"/>
                  <a:chOff x="2286082" y="1941534"/>
                  <a:chExt cx="4294412" cy="3660955"/>
                </a:xfrm>
              </p:grpSpPr>
              <p:sp>
                <p:nvSpPr>
                  <p:cNvPr id="66" name="Rectangle 65">
                    <a:extLst>
                      <a:ext uri="{FF2B5EF4-FFF2-40B4-BE49-F238E27FC236}">
                        <a16:creationId xmlns:a16="http://schemas.microsoft.com/office/drawing/2014/main" id="{109560CB-ED84-4A06-B910-5445DAC36652}"/>
                      </a:ext>
                    </a:extLst>
                  </p:cNvPr>
                  <p:cNvSpPr/>
                  <p:nvPr/>
                </p:nvSpPr>
                <p:spPr>
                  <a:xfrm>
                    <a:off x="2338074" y="1941534"/>
                    <a:ext cx="3976255" cy="3660955"/>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CECFF"/>
                      </a:solidFill>
                      <a:effectLst/>
                      <a:uLnTx/>
                      <a:uFillTx/>
                      <a:latin typeface="Calibri" panose="020F0502020204030204"/>
                      <a:ea typeface="+mn-ea"/>
                      <a:cs typeface="+mn-cs"/>
                    </a:endParaRPr>
                  </a:p>
                </p:txBody>
              </p:sp>
              <p:grpSp>
                <p:nvGrpSpPr>
                  <p:cNvPr id="67" name="Group 66">
                    <a:extLst>
                      <a:ext uri="{FF2B5EF4-FFF2-40B4-BE49-F238E27FC236}">
                        <a16:creationId xmlns:a16="http://schemas.microsoft.com/office/drawing/2014/main" id="{BC63C6BE-D769-40E8-91E6-825A4F3D94EA}"/>
                      </a:ext>
                    </a:extLst>
                  </p:cNvPr>
                  <p:cNvGrpSpPr/>
                  <p:nvPr/>
                </p:nvGrpSpPr>
                <p:grpSpPr>
                  <a:xfrm>
                    <a:off x="2286082" y="1980552"/>
                    <a:ext cx="4294412" cy="3389476"/>
                    <a:chOff x="2286082" y="1980552"/>
                    <a:chExt cx="4294412" cy="3389476"/>
                  </a:xfrm>
                </p:grpSpPr>
                <p:grpSp>
                  <p:nvGrpSpPr>
                    <p:cNvPr id="68" name="Group 67">
                      <a:extLst>
                        <a:ext uri="{FF2B5EF4-FFF2-40B4-BE49-F238E27FC236}">
                          <a16:creationId xmlns:a16="http://schemas.microsoft.com/office/drawing/2014/main" id="{DCF3E187-C730-436E-A9A8-848A96B6710D}"/>
                        </a:ext>
                      </a:extLst>
                    </p:cNvPr>
                    <p:cNvGrpSpPr/>
                    <p:nvPr/>
                  </p:nvGrpSpPr>
                  <p:grpSpPr>
                    <a:xfrm>
                      <a:off x="4186386" y="1980552"/>
                      <a:ext cx="1842158" cy="498711"/>
                      <a:chOff x="2033042" y="262565"/>
                      <a:chExt cx="1842158" cy="498711"/>
                    </a:xfrm>
                  </p:grpSpPr>
                  <p:sp>
                    <p:nvSpPr>
                      <p:cNvPr id="77" name="TextBox 76">
                        <a:extLst>
                          <a:ext uri="{FF2B5EF4-FFF2-40B4-BE49-F238E27FC236}">
                            <a16:creationId xmlns:a16="http://schemas.microsoft.com/office/drawing/2014/main" id="{3A432030-2EB2-44D5-B7FF-D7B8821330A7}"/>
                          </a:ext>
                        </a:extLst>
                      </p:cNvPr>
                      <p:cNvSpPr txBox="1"/>
                      <p:nvPr/>
                    </p:nvSpPr>
                    <p:spPr>
                      <a:xfrm>
                        <a:off x="2033042" y="285851"/>
                        <a:ext cx="834190" cy="475425"/>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b="1" dirty="0">
                            <a:solidFill>
                              <a:srgbClr val="0000FF"/>
                            </a:solidFill>
                            <a:latin typeface="Calibri" panose="020F0502020204030204"/>
                          </a:rPr>
                          <a:t>L</a:t>
                        </a:r>
                        <a:r>
                          <a:rPr kumimoji="0" lang="en-GB" b="1" i="0" u="none" strike="noStrike" kern="1200" cap="none" spc="0" normalizeH="0" baseline="0" noProof="0" dirty="0">
                            <a:ln>
                              <a:noFill/>
                            </a:ln>
                            <a:solidFill>
                              <a:srgbClr val="0000FF"/>
                            </a:solidFill>
                            <a:effectLst/>
                            <a:uLnTx/>
                            <a:uFillTx/>
                            <a:latin typeface="Calibri" panose="020F0502020204030204"/>
                          </a:rPr>
                          <a:t>RAS</a:t>
                        </a:r>
                      </a:p>
                    </p:txBody>
                  </p:sp>
                  <p:sp>
                    <p:nvSpPr>
                      <p:cNvPr id="78" name="TextBox 77">
                        <a:extLst>
                          <a:ext uri="{FF2B5EF4-FFF2-40B4-BE49-F238E27FC236}">
                            <a16:creationId xmlns:a16="http://schemas.microsoft.com/office/drawing/2014/main" id="{91856120-DF4E-4A7C-A443-8259D25EFBB4}"/>
                          </a:ext>
                        </a:extLst>
                      </p:cNvPr>
                      <p:cNvSpPr txBox="1"/>
                      <p:nvPr/>
                    </p:nvSpPr>
                    <p:spPr>
                      <a:xfrm>
                        <a:off x="2761261" y="262565"/>
                        <a:ext cx="1113939" cy="475425"/>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b="1" dirty="0">
                            <a:solidFill>
                              <a:srgbClr val="0000FF"/>
                            </a:solidFill>
                            <a:latin typeface="Calibri" panose="020F0502020204030204"/>
                          </a:rPr>
                          <a:t>L</a:t>
                        </a:r>
                        <a:r>
                          <a:rPr kumimoji="0" lang="en-GB" b="1" i="0" u="none" strike="noStrike" kern="1200" cap="none" spc="0" normalizeH="0" baseline="0" noProof="0" dirty="0">
                            <a:ln>
                              <a:noFill/>
                            </a:ln>
                            <a:solidFill>
                              <a:srgbClr val="0000FF"/>
                            </a:solidFill>
                            <a:effectLst/>
                            <a:uLnTx/>
                            <a:uFillTx/>
                            <a:latin typeface="Calibri" panose="020F0502020204030204"/>
                          </a:rPr>
                          <a:t>RAS1</a:t>
                        </a:r>
                      </a:p>
                    </p:txBody>
                  </p:sp>
                </p:grpSp>
                <p:grpSp>
                  <p:nvGrpSpPr>
                    <p:cNvPr id="69" name="Group 68">
                      <a:extLst>
                        <a:ext uri="{FF2B5EF4-FFF2-40B4-BE49-F238E27FC236}">
                          <a16:creationId xmlns:a16="http://schemas.microsoft.com/office/drawing/2014/main" id="{0FFBBBFC-A4FB-47AD-A7C0-B9E5DD0B4A80}"/>
                        </a:ext>
                      </a:extLst>
                    </p:cNvPr>
                    <p:cNvGrpSpPr/>
                    <p:nvPr/>
                  </p:nvGrpSpPr>
                  <p:grpSpPr>
                    <a:xfrm>
                      <a:off x="2286082" y="1994500"/>
                      <a:ext cx="4294412" cy="3375528"/>
                      <a:chOff x="3341159" y="1319250"/>
                      <a:chExt cx="4294412" cy="3375528"/>
                    </a:xfrm>
                  </p:grpSpPr>
                  <p:cxnSp>
                    <p:nvCxnSpPr>
                      <p:cNvPr id="70" name="Straight Connector 69">
                        <a:extLst>
                          <a:ext uri="{FF2B5EF4-FFF2-40B4-BE49-F238E27FC236}">
                            <a16:creationId xmlns:a16="http://schemas.microsoft.com/office/drawing/2014/main" id="{44CF3F6F-A5C8-4936-BEBB-055B7772DD5C}"/>
                          </a:ext>
                        </a:extLst>
                      </p:cNvPr>
                      <p:cNvCxnSpPr/>
                      <p:nvPr/>
                    </p:nvCxnSpPr>
                    <p:spPr>
                      <a:xfrm>
                        <a:off x="4277500" y="1391738"/>
                        <a:ext cx="0" cy="288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59B2BD1A-8266-4382-B6D9-42EB2C26E235}"/>
                          </a:ext>
                        </a:extLst>
                      </p:cNvPr>
                      <p:cNvCxnSpPr/>
                      <p:nvPr/>
                    </p:nvCxnSpPr>
                    <p:spPr>
                      <a:xfrm>
                        <a:off x="4294238" y="4280286"/>
                        <a:ext cx="2401501"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F7CE7BC8-5CFC-42C8-8771-B2FA8FA8E664}"/>
                          </a:ext>
                        </a:extLst>
                      </p:cNvPr>
                      <p:cNvSpPr txBox="1"/>
                      <p:nvPr/>
                    </p:nvSpPr>
                    <p:spPr>
                      <a:xfrm>
                        <a:off x="6011176" y="4219353"/>
                        <a:ext cx="1624395" cy="475425"/>
                      </a:xfrm>
                      <a:prstGeom prst="rect">
                        <a:avLst/>
                      </a:prstGeom>
                      <a:noFill/>
                      <a:ln>
                        <a:noFill/>
                      </a:ln>
                    </p:spPr>
                    <p:txBody>
                      <a:bodyPr wrap="square" rtlCol="0">
                        <a:spAutoFit/>
                      </a:bodyPr>
                      <a:lstStyle/>
                      <a:p>
                        <a:pPr lvl="0" algn="ctr"/>
                        <a:r>
                          <a:rPr lang="en-GB" dirty="0">
                            <a:solidFill>
                              <a:prstClr val="black"/>
                            </a:solidFill>
                          </a:rPr>
                          <a:t>RNO</a:t>
                        </a:r>
                      </a:p>
                    </p:txBody>
                  </p:sp>
                  <p:sp>
                    <p:nvSpPr>
                      <p:cNvPr id="73" name="TextBox 72">
                        <a:extLst>
                          <a:ext uri="{FF2B5EF4-FFF2-40B4-BE49-F238E27FC236}">
                            <a16:creationId xmlns:a16="http://schemas.microsoft.com/office/drawing/2014/main" id="{79F47F23-782A-4DEE-989D-34A7BA0A48C0}"/>
                          </a:ext>
                        </a:extLst>
                      </p:cNvPr>
                      <p:cNvSpPr txBox="1"/>
                      <p:nvPr/>
                    </p:nvSpPr>
                    <p:spPr>
                      <a:xfrm>
                        <a:off x="3341159" y="1319250"/>
                        <a:ext cx="1113956" cy="831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alibri" panose="020F0502020204030204"/>
                          </a:rPr>
                          <a:t>Price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Calibri" panose="020F0502020204030204"/>
                          </a:rPr>
                          <a:t>Level</a:t>
                        </a:r>
                        <a:endParaRPr kumimoji="0" lang="en-GB" b="0" i="0" u="none" strike="noStrike" kern="1200" cap="none" spc="0" normalizeH="0" baseline="0" noProof="0" dirty="0">
                          <a:ln>
                            <a:noFill/>
                          </a:ln>
                          <a:solidFill>
                            <a:prstClr val="black"/>
                          </a:solidFill>
                          <a:effectLst/>
                          <a:uLnTx/>
                          <a:uFillTx/>
                          <a:latin typeface="Calibri" panose="020F0502020204030204"/>
                        </a:endParaRPr>
                      </a:p>
                    </p:txBody>
                  </p:sp>
                </p:grpSp>
              </p:grpSp>
            </p:grpSp>
            <p:cxnSp>
              <p:nvCxnSpPr>
                <p:cNvPr id="65" name="Straight Arrow Connector 64">
                  <a:extLst>
                    <a:ext uri="{FF2B5EF4-FFF2-40B4-BE49-F238E27FC236}">
                      <a16:creationId xmlns:a16="http://schemas.microsoft.com/office/drawing/2014/main" id="{F2164A8B-1B32-45C2-9C75-F3700832C41A}"/>
                    </a:ext>
                  </a:extLst>
                </p:cNvPr>
                <p:cNvCxnSpPr>
                  <a:cxnSpLocks/>
                </p:cNvCxnSpPr>
                <p:nvPr/>
              </p:nvCxnSpPr>
              <p:spPr>
                <a:xfrm>
                  <a:off x="10216752" y="1274516"/>
                  <a:ext cx="4043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2" name="Freeform 10">
                <a:extLst>
                  <a:ext uri="{FF2B5EF4-FFF2-40B4-BE49-F238E27FC236}">
                    <a16:creationId xmlns:a16="http://schemas.microsoft.com/office/drawing/2014/main" id="{A3CD7481-E4AC-4E79-9FF6-C120330700AE}"/>
                  </a:ext>
                </a:extLst>
              </p:cNvPr>
              <p:cNvSpPr/>
              <p:nvPr/>
            </p:nvSpPr>
            <p:spPr>
              <a:xfrm>
                <a:off x="8854886" y="758697"/>
                <a:ext cx="1309555" cy="1631137"/>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sp>
            <p:nvSpPr>
              <p:cNvPr id="63" name="Freeform 10">
                <a:extLst>
                  <a:ext uri="{FF2B5EF4-FFF2-40B4-BE49-F238E27FC236}">
                    <a16:creationId xmlns:a16="http://schemas.microsoft.com/office/drawing/2014/main" id="{F5E8CE60-EA73-490C-A351-FFAB5E8CCEFF}"/>
                  </a:ext>
                </a:extLst>
              </p:cNvPr>
              <p:cNvSpPr/>
              <p:nvPr/>
            </p:nvSpPr>
            <p:spPr>
              <a:xfrm>
                <a:off x="8976618" y="755906"/>
                <a:ext cx="1703621" cy="1631137"/>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grpSp>
        <p:cxnSp>
          <p:nvCxnSpPr>
            <p:cNvPr id="81" name="Straight Connector 80">
              <a:extLst>
                <a:ext uri="{FF2B5EF4-FFF2-40B4-BE49-F238E27FC236}">
                  <a16:creationId xmlns:a16="http://schemas.microsoft.com/office/drawing/2014/main" id="{7260594D-731C-4924-8B0C-2F6D39EE0654}"/>
                </a:ext>
              </a:extLst>
            </p:cNvPr>
            <p:cNvCxnSpPr>
              <a:cxnSpLocks/>
            </p:cNvCxnSpPr>
            <p:nvPr/>
          </p:nvCxnSpPr>
          <p:spPr>
            <a:xfrm flipV="1">
              <a:off x="9723155" y="5588616"/>
              <a:ext cx="0" cy="684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CF05B8D1-ED00-4658-8389-90335F4C7C5A}"/>
                </a:ext>
              </a:extLst>
            </p:cNvPr>
            <p:cNvSpPr txBox="1"/>
            <p:nvPr/>
          </p:nvSpPr>
          <p:spPr>
            <a:xfrm>
              <a:off x="9469786" y="6208910"/>
              <a:ext cx="491384" cy="376007"/>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A</a:t>
              </a:r>
            </a:p>
          </p:txBody>
        </p:sp>
        <p:cxnSp>
          <p:nvCxnSpPr>
            <p:cNvPr id="84" name="Straight Connector 83">
              <a:extLst>
                <a:ext uri="{FF2B5EF4-FFF2-40B4-BE49-F238E27FC236}">
                  <a16:creationId xmlns:a16="http://schemas.microsoft.com/office/drawing/2014/main" id="{AC7CA548-1CC8-4E26-AEEC-17BEBB3A853C}"/>
                </a:ext>
              </a:extLst>
            </p:cNvPr>
            <p:cNvCxnSpPr>
              <a:cxnSpLocks/>
            </p:cNvCxnSpPr>
            <p:nvPr/>
          </p:nvCxnSpPr>
          <p:spPr>
            <a:xfrm>
              <a:off x="9267099" y="5192531"/>
              <a:ext cx="888222" cy="80829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5" name="Text Box 16">
              <a:extLst>
                <a:ext uri="{FF2B5EF4-FFF2-40B4-BE49-F238E27FC236}">
                  <a16:creationId xmlns:a16="http://schemas.microsoft.com/office/drawing/2014/main" id="{F2A6E977-39DB-4ABD-AFF1-EBD0A973BCD9}"/>
                </a:ext>
              </a:extLst>
            </p:cNvPr>
            <p:cNvSpPr txBox="1">
              <a:spLocks noChangeArrowheads="1"/>
            </p:cNvSpPr>
            <p:nvPr/>
          </p:nvSpPr>
          <p:spPr bwMode="auto">
            <a:xfrm>
              <a:off x="10043729" y="5656432"/>
              <a:ext cx="814381" cy="376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a:t>
              </a:r>
              <a:endParaRPr lang="en-US" altLang="en-US" sz="1800" b="1" dirty="0">
                <a:solidFill>
                  <a:srgbClr val="FF0000"/>
                </a:solidFill>
                <a:latin typeface="+mn-lt"/>
              </a:endParaRPr>
            </a:p>
          </p:txBody>
        </p:sp>
      </p:grpSp>
      <p:grpSp>
        <p:nvGrpSpPr>
          <p:cNvPr id="2" name="Group 1">
            <a:extLst>
              <a:ext uri="{FF2B5EF4-FFF2-40B4-BE49-F238E27FC236}">
                <a16:creationId xmlns:a16="http://schemas.microsoft.com/office/drawing/2014/main" id="{BCA71B88-98EC-4464-BCA6-57947277C093}"/>
              </a:ext>
            </a:extLst>
          </p:cNvPr>
          <p:cNvGrpSpPr/>
          <p:nvPr/>
        </p:nvGrpSpPr>
        <p:grpSpPr>
          <a:xfrm>
            <a:off x="8538057" y="685795"/>
            <a:ext cx="3895937" cy="2880000"/>
            <a:chOff x="8538057" y="685795"/>
            <a:chExt cx="3895937" cy="2880000"/>
          </a:xfrm>
        </p:grpSpPr>
        <p:grpSp>
          <p:nvGrpSpPr>
            <p:cNvPr id="59" name="Group 58">
              <a:extLst>
                <a:ext uri="{FF2B5EF4-FFF2-40B4-BE49-F238E27FC236}">
                  <a16:creationId xmlns:a16="http://schemas.microsoft.com/office/drawing/2014/main" id="{B9F311E1-652F-4F9B-876B-8C0FFBC02D3F}"/>
                </a:ext>
              </a:extLst>
            </p:cNvPr>
            <p:cNvGrpSpPr/>
            <p:nvPr/>
          </p:nvGrpSpPr>
          <p:grpSpPr>
            <a:xfrm>
              <a:off x="8538057" y="685795"/>
              <a:ext cx="3895937" cy="2880000"/>
              <a:chOff x="8171379" y="1222480"/>
              <a:chExt cx="4312851" cy="2641542"/>
            </a:xfrm>
          </p:grpSpPr>
          <p:grpSp>
            <p:nvGrpSpPr>
              <p:cNvPr id="31" name="Group 30">
                <a:extLst>
                  <a:ext uri="{FF2B5EF4-FFF2-40B4-BE49-F238E27FC236}">
                    <a16:creationId xmlns:a16="http://schemas.microsoft.com/office/drawing/2014/main" id="{D5DD39FC-DEDE-48B0-B648-25E2EFF1DDC4}"/>
                  </a:ext>
                </a:extLst>
              </p:cNvPr>
              <p:cNvGrpSpPr/>
              <p:nvPr/>
            </p:nvGrpSpPr>
            <p:grpSpPr>
              <a:xfrm>
                <a:off x="8171379" y="1222480"/>
                <a:ext cx="4312851" cy="2641542"/>
                <a:chOff x="173152" y="1870103"/>
                <a:chExt cx="4257818" cy="2810871"/>
              </a:xfrm>
            </p:grpSpPr>
            <p:grpSp>
              <p:nvGrpSpPr>
                <p:cNvPr id="32" name="Group 31">
                  <a:extLst>
                    <a:ext uri="{FF2B5EF4-FFF2-40B4-BE49-F238E27FC236}">
                      <a16:creationId xmlns:a16="http://schemas.microsoft.com/office/drawing/2014/main" id="{AB97E3BA-F840-4DD2-AF82-20A0CD519F85}"/>
                    </a:ext>
                  </a:extLst>
                </p:cNvPr>
                <p:cNvGrpSpPr/>
                <p:nvPr/>
              </p:nvGrpSpPr>
              <p:grpSpPr>
                <a:xfrm>
                  <a:off x="173152" y="1870103"/>
                  <a:ext cx="4257818" cy="2810871"/>
                  <a:chOff x="2000718" y="2517915"/>
                  <a:chExt cx="4257818" cy="2810871"/>
                </a:xfrm>
              </p:grpSpPr>
              <p:sp>
                <p:nvSpPr>
                  <p:cNvPr id="38" name="Rectangle 37">
                    <a:extLst>
                      <a:ext uri="{FF2B5EF4-FFF2-40B4-BE49-F238E27FC236}">
                        <a16:creationId xmlns:a16="http://schemas.microsoft.com/office/drawing/2014/main" id="{6EBE1E70-0836-4D5F-B2B8-4CCFC388A71B}"/>
                      </a:ext>
                    </a:extLst>
                  </p:cNvPr>
                  <p:cNvSpPr/>
                  <p:nvPr/>
                </p:nvSpPr>
                <p:spPr>
                  <a:xfrm>
                    <a:off x="2129424" y="2517915"/>
                    <a:ext cx="3721427" cy="278546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CECFF"/>
                      </a:solidFill>
                      <a:effectLst/>
                      <a:uLnTx/>
                      <a:uFillTx/>
                      <a:latin typeface="Calibri" panose="020F0502020204030204"/>
                      <a:ea typeface="+mn-ea"/>
                      <a:cs typeface="+mn-cs"/>
                    </a:endParaRPr>
                  </a:p>
                </p:txBody>
              </p:sp>
              <p:grpSp>
                <p:nvGrpSpPr>
                  <p:cNvPr id="39" name="Group 38">
                    <a:extLst>
                      <a:ext uri="{FF2B5EF4-FFF2-40B4-BE49-F238E27FC236}">
                        <a16:creationId xmlns:a16="http://schemas.microsoft.com/office/drawing/2014/main" id="{0D6AB897-2E70-4CE4-9E08-7A384574DC76}"/>
                      </a:ext>
                    </a:extLst>
                  </p:cNvPr>
                  <p:cNvGrpSpPr/>
                  <p:nvPr/>
                </p:nvGrpSpPr>
                <p:grpSpPr>
                  <a:xfrm>
                    <a:off x="2000718" y="2517916"/>
                    <a:ext cx="4257818" cy="2810870"/>
                    <a:chOff x="2000718" y="2517916"/>
                    <a:chExt cx="4257818" cy="2810870"/>
                  </a:xfrm>
                </p:grpSpPr>
                <p:grpSp>
                  <p:nvGrpSpPr>
                    <p:cNvPr id="40" name="Group 39">
                      <a:extLst>
                        <a:ext uri="{FF2B5EF4-FFF2-40B4-BE49-F238E27FC236}">
                          <a16:creationId xmlns:a16="http://schemas.microsoft.com/office/drawing/2014/main" id="{5D4AC3AD-859B-4989-BB91-DA20F9A0EAC6}"/>
                        </a:ext>
                      </a:extLst>
                    </p:cNvPr>
                    <p:cNvGrpSpPr/>
                    <p:nvPr/>
                  </p:nvGrpSpPr>
                  <p:grpSpPr>
                    <a:xfrm>
                      <a:off x="2912380" y="2603201"/>
                      <a:ext cx="2853862" cy="2379973"/>
                      <a:chOff x="759036" y="885214"/>
                      <a:chExt cx="2853862" cy="2379973"/>
                    </a:xfrm>
                  </p:grpSpPr>
                  <p:cxnSp>
                    <p:nvCxnSpPr>
                      <p:cNvPr id="50" name="Straight Connector 49">
                        <a:extLst>
                          <a:ext uri="{FF2B5EF4-FFF2-40B4-BE49-F238E27FC236}">
                            <a16:creationId xmlns:a16="http://schemas.microsoft.com/office/drawing/2014/main" id="{D37AFAF4-7308-4E40-B96A-CCDB54067474}"/>
                          </a:ext>
                        </a:extLst>
                      </p:cNvPr>
                      <p:cNvCxnSpPr>
                        <a:cxnSpLocks/>
                      </p:cNvCxnSpPr>
                      <p:nvPr/>
                    </p:nvCxnSpPr>
                    <p:spPr>
                      <a:xfrm rot="5400000" flipV="1">
                        <a:off x="1345457" y="1825922"/>
                        <a:ext cx="0" cy="117284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889ABCFE-C31F-480F-96F9-C90F5D821E81}"/>
                          </a:ext>
                        </a:extLst>
                      </p:cNvPr>
                      <p:cNvSpPr txBox="1"/>
                      <p:nvPr/>
                    </p:nvSpPr>
                    <p:spPr>
                      <a:xfrm>
                        <a:off x="2541753" y="885214"/>
                        <a:ext cx="1071145" cy="434183"/>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schemeClr val="accent1"/>
                            </a:solidFill>
                            <a:effectLst/>
                            <a:uLnTx/>
                            <a:uFillTx/>
                            <a:latin typeface="Calibri" panose="020F0502020204030204"/>
                            <a:ea typeface="+mn-ea"/>
                            <a:cs typeface="+mn-cs"/>
                          </a:rPr>
                          <a:t>LRAS</a:t>
                        </a:r>
                      </a:p>
                    </p:txBody>
                  </p:sp>
                  <p:cxnSp>
                    <p:nvCxnSpPr>
                      <p:cNvPr id="52" name="Straight Connector 51">
                        <a:extLst>
                          <a:ext uri="{FF2B5EF4-FFF2-40B4-BE49-F238E27FC236}">
                            <a16:creationId xmlns:a16="http://schemas.microsoft.com/office/drawing/2014/main" id="{62A274B4-CA9C-4B26-86F6-0B6DBD30081E}"/>
                          </a:ext>
                        </a:extLst>
                      </p:cNvPr>
                      <p:cNvCxnSpPr>
                        <a:cxnSpLocks/>
                      </p:cNvCxnSpPr>
                      <p:nvPr/>
                    </p:nvCxnSpPr>
                    <p:spPr>
                      <a:xfrm flipV="1">
                        <a:off x="2272621" y="2206453"/>
                        <a:ext cx="0" cy="1034307"/>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8C569F5-6912-4056-9406-21055F3D4EF0}"/>
                          </a:ext>
                        </a:extLst>
                      </p:cNvPr>
                      <p:cNvCxnSpPr>
                        <a:cxnSpLocks/>
                      </p:cNvCxnSpPr>
                      <p:nvPr/>
                    </p:nvCxnSpPr>
                    <p:spPr>
                      <a:xfrm rot="5400000" flipV="1">
                        <a:off x="1508272" y="1490039"/>
                        <a:ext cx="0" cy="149270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FEE748D-798E-45F5-9F57-221099EBDC6A}"/>
                          </a:ext>
                        </a:extLst>
                      </p:cNvPr>
                      <p:cNvCxnSpPr>
                        <a:cxnSpLocks/>
                      </p:cNvCxnSpPr>
                      <p:nvPr/>
                    </p:nvCxnSpPr>
                    <p:spPr>
                      <a:xfrm flipV="1">
                        <a:off x="1977135" y="2460726"/>
                        <a:ext cx="0" cy="80446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146DDB16-9B4B-4A4B-9CD7-E7B8C852E833}"/>
                        </a:ext>
                      </a:extLst>
                    </p:cNvPr>
                    <p:cNvGrpSpPr/>
                    <p:nvPr/>
                  </p:nvGrpSpPr>
                  <p:grpSpPr>
                    <a:xfrm>
                      <a:off x="2000718" y="2517916"/>
                      <a:ext cx="4257818" cy="2810870"/>
                      <a:chOff x="3055795" y="1842666"/>
                      <a:chExt cx="4257818" cy="2810870"/>
                    </a:xfrm>
                  </p:grpSpPr>
                  <p:cxnSp>
                    <p:nvCxnSpPr>
                      <p:cNvPr id="42" name="Straight Connector 41">
                        <a:extLst>
                          <a:ext uri="{FF2B5EF4-FFF2-40B4-BE49-F238E27FC236}">
                            <a16:creationId xmlns:a16="http://schemas.microsoft.com/office/drawing/2014/main" id="{34240DAD-802A-4031-A8A1-B2B52D642484}"/>
                          </a:ext>
                        </a:extLst>
                      </p:cNvPr>
                      <p:cNvCxnSpPr/>
                      <p:nvPr/>
                    </p:nvCxnSpPr>
                    <p:spPr>
                      <a:xfrm>
                        <a:off x="3967483" y="1909614"/>
                        <a:ext cx="0" cy="234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799BE5A-8B46-4421-8BAD-9C8574AEA891}"/>
                          </a:ext>
                        </a:extLst>
                      </p:cNvPr>
                      <p:cNvCxnSpPr/>
                      <p:nvPr/>
                    </p:nvCxnSpPr>
                    <p:spPr>
                      <a:xfrm>
                        <a:off x="3943374" y="4264244"/>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A4D0D286-E287-402E-88D0-FA39F3A24C9D}"/>
                          </a:ext>
                        </a:extLst>
                      </p:cNvPr>
                      <p:cNvSpPr txBox="1"/>
                      <p:nvPr/>
                    </p:nvSpPr>
                    <p:spPr>
                      <a:xfrm>
                        <a:off x="5689218" y="4219353"/>
                        <a:ext cx="1624395" cy="434183"/>
                      </a:xfrm>
                      <a:prstGeom prst="rect">
                        <a:avLst/>
                      </a:prstGeom>
                      <a:noFill/>
                      <a:ln>
                        <a:noFill/>
                      </a:ln>
                    </p:spPr>
                    <p:txBody>
                      <a:bodyPr wrap="square" rtlCol="0">
                        <a:spAutoFit/>
                      </a:bodyPr>
                      <a:lstStyle/>
                      <a:p>
                        <a:pPr lvl="0" algn="ctr"/>
                        <a:r>
                          <a:rPr lang="en-GB" dirty="0">
                            <a:solidFill>
                              <a:prstClr val="black"/>
                            </a:solidFill>
                          </a:rPr>
                          <a:t>RNO</a:t>
                        </a:r>
                      </a:p>
                    </p:txBody>
                  </p:sp>
                  <p:sp>
                    <p:nvSpPr>
                      <p:cNvPr id="45" name="TextBox 44">
                        <a:extLst>
                          <a:ext uri="{FF2B5EF4-FFF2-40B4-BE49-F238E27FC236}">
                            <a16:creationId xmlns:a16="http://schemas.microsoft.com/office/drawing/2014/main" id="{A1222450-5E6C-474C-A420-BFC84363CE78}"/>
                          </a:ext>
                        </a:extLst>
                      </p:cNvPr>
                      <p:cNvSpPr txBox="1"/>
                      <p:nvPr/>
                    </p:nvSpPr>
                    <p:spPr>
                      <a:xfrm>
                        <a:off x="3055795" y="1842666"/>
                        <a:ext cx="1113957" cy="75982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alibri" panose="020F0502020204030204"/>
                          </a:rPr>
                          <a:t>Price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Calibri" panose="020F0502020204030204"/>
                          </a:rPr>
                          <a:t>Level</a:t>
                        </a:r>
                        <a:endParaRPr kumimoji="0" lang="en-GB" b="0" i="0" u="none" strike="noStrike" kern="1200" cap="none" spc="0" normalizeH="0" baseline="0" noProof="0" dirty="0">
                          <a:ln>
                            <a:noFill/>
                          </a:ln>
                          <a:solidFill>
                            <a:prstClr val="black"/>
                          </a:solidFill>
                          <a:effectLst/>
                          <a:uLnTx/>
                          <a:uFillTx/>
                          <a:latin typeface="Calibri" panose="020F0502020204030204"/>
                        </a:endParaRPr>
                      </a:p>
                    </p:txBody>
                  </p:sp>
                  <p:sp>
                    <p:nvSpPr>
                      <p:cNvPr id="46" name="TextBox 45">
                        <a:extLst>
                          <a:ext uri="{FF2B5EF4-FFF2-40B4-BE49-F238E27FC236}">
                            <a16:creationId xmlns:a16="http://schemas.microsoft.com/office/drawing/2014/main" id="{0663EA4B-1738-479C-AEE0-400BA28F830B}"/>
                          </a:ext>
                        </a:extLst>
                      </p:cNvPr>
                      <p:cNvSpPr txBox="1"/>
                      <p:nvPr/>
                    </p:nvSpPr>
                    <p:spPr>
                      <a:xfrm>
                        <a:off x="4975095" y="4202089"/>
                        <a:ext cx="485114" cy="434183"/>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A</a:t>
                        </a:r>
                      </a:p>
                    </p:txBody>
                  </p:sp>
                  <p:sp>
                    <p:nvSpPr>
                      <p:cNvPr id="47" name="TextBox 46">
                        <a:extLst>
                          <a:ext uri="{FF2B5EF4-FFF2-40B4-BE49-F238E27FC236}">
                            <a16:creationId xmlns:a16="http://schemas.microsoft.com/office/drawing/2014/main" id="{D9851492-0A48-4CD3-A46C-1CA2C53A99A3}"/>
                          </a:ext>
                        </a:extLst>
                      </p:cNvPr>
                      <p:cNvSpPr txBox="1"/>
                      <p:nvPr/>
                    </p:nvSpPr>
                    <p:spPr>
                      <a:xfrm>
                        <a:off x="3473846" y="3313123"/>
                        <a:ext cx="566794" cy="434183"/>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A</a:t>
                        </a:r>
                      </a:p>
                    </p:txBody>
                  </p:sp>
                  <p:sp>
                    <p:nvSpPr>
                      <p:cNvPr id="48" name="TextBox 47">
                        <a:extLst>
                          <a:ext uri="{FF2B5EF4-FFF2-40B4-BE49-F238E27FC236}">
                            <a16:creationId xmlns:a16="http://schemas.microsoft.com/office/drawing/2014/main" id="{C16A8F0D-7834-4DEE-B8A6-DD5F616C83EE}"/>
                          </a:ext>
                        </a:extLst>
                      </p:cNvPr>
                      <p:cNvSpPr txBox="1"/>
                      <p:nvPr/>
                    </p:nvSpPr>
                    <p:spPr>
                      <a:xfrm>
                        <a:off x="5270388" y="4202986"/>
                        <a:ext cx="485114" cy="434183"/>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B</a:t>
                        </a:r>
                      </a:p>
                    </p:txBody>
                  </p:sp>
                  <p:sp>
                    <p:nvSpPr>
                      <p:cNvPr id="49" name="TextBox 48">
                        <a:extLst>
                          <a:ext uri="{FF2B5EF4-FFF2-40B4-BE49-F238E27FC236}">
                            <a16:creationId xmlns:a16="http://schemas.microsoft.com/office/drawing/2014/main" id="{82ECA9CA-11B9-4CEB-90D0-CA9B7FD1F047}"/>
                          </a:ext>
                        </a:extLst>
                      </p:cNvPr>
                      <p:cNvSpPr txBox="1"/>
                      <p:nvPr/>
                    </p:nvSpPr>
                    <p:spPr>
                      <a:xfrm>
                        <a:off x="3454319" y="2982786"/>
                        <a:ext cx="566794" cy="434183"/>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B</a:t>
                        </a:r>
                      </a:p>
                    </p:txBody>
                  </p:sp>
                  <p:sp>
                    <p:nvSpPr>
                      <p:cNvPr id="57" name="TextBox 56">
                        <a:extLst>
                          <a:ext uri="{FF2B5EF4-FFF2-40B4-BE49-F238E27FC236}">
                            <a16:creationId xmlns:a16="http://schemas.microsoft.com/office/drawing/2014/main" id="{25257DA9-3E74-4F94-94E6-E783FAA4F43A}"/>
                          </a:ext>
                        </a:extLst>
                      </p:cNvPr>
                      <p:cNvSpPr txBox="1"/>
                      <p:nvPr/>
                    </p:nvSpPr>
                    <p:spPr>
                      <a:xfrm>
                        <a:off x="5607460" y="4201610"/>
                        <a:ext cx="485114" cy="434183"/>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FE</a:t>
                        </a:r>
                      </a:p>
                    </p:txBody>
                  </p:sp>
                </p:grpSp>
              </p:grpSp>
            </p:grpSp>
            <p:cxnSp>
              <p:nvCxnSpPr>
                <p:cNvPr id="33" name="Straight Connector 32">
                  <a:extLst>
                    <a:ext uri="{FF2B5EF4-FFF2-40B4-BE49-F238E27FC236}">
                      <a16:creationId xmlns:a16="http://schemas.microsoft.com/office/drawing/2014/main" id="{33F1154B-8E3A-44D1-AC94-8E63B67E8D39}"/>
                    </a:ext>
                  </a:extLst>
                </p:cNvPr>
                <p:cNvCxnSpPr>
                  <a:cxnSpLocks/>
                </p:cNvCxnSpPr>
                <p:nvPr/>
              </p:nvCxnSpPr>
              <p:spPr>
                <a:xfrm>
                  <a:off x="1523606" y="2263918"/>
                  <a:ext cx="1800000" cy="180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4" name="Text Box 16">
                  <a:extLst>
                    <a:ext uri="{FF2B5EF4-FFF2-40B4-BE49-F238E27FC236}">
                      <a16:creationId xmlns:a16="http://schemas.microsoft.com/office/drawing/2014/main" id="{127699DB-57F7-4773-B088-2E4463D2474E}"/>
                    </a:ext>
                  </a:extLst>
                </p:cNvPr>
                <p:cNvSpPr txBox="1">
                  <a:spLocks noChangeArrowheads="1"/>
                </p:cNvSpPr>
                <p:nvPr/>
              </p:nvSpPr>
              <p:spPr bwMode="auto">
                <a:xfrm>
                  <a:off x="3369236" y="3729501"/>
                  <a:ext cx="781484" cy="434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 1</a:t>
                  </a:r>
                  <a:endParaRPr lang="en-US" altLang="en-US" sz="1800" b="1" dirty="0">
                    <a:solidFill>
                      <a:srgbClr val="FF0000"/>
                    </a:solidFill>
                    <a:latin typeface="+mn-lt"/>
                  </a:endParaRPr>
                </a:p>
              </p:txBody>
            </p:sp>
            <p:cxnSp>
              <p:nvCxnSpPr>
                <p:cNvPr id="36" name="Straight Connector 35">
                  <a:extLst>
                    <a:ext uri="{FF2B5EF4-FFF2-40B4-BE49-F238E27FC236}">
                      <a16:creationId xmlns:a16="http://schemas.microsoft.com/office/drawing/2014/main" id="{B2E300D6-8711-4819-9942-5F894CBFD2BA}"/>
                    </a:ext>
                  </a:extLst>
                </p:cNvPr>
                <p:cNvCxnSpPr>
                  <a:cxnSpLocks/>
                </p:cNvCxnSpPr>
                <p:nvPr/>
              </p:nvCxnSpPr>
              <p:spPr>
                <a:xfrm>
                  <a:off x="1144154" y="2347146"/>
                  <a:ext cx="1800000" cy="180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7" name="Text Box 16">
                  <a:extLst>
                    <a:ext uri="{FF2B5EF4-FFF2-40B4-BE49-F238E27FC236}">
                      <a16:creationId xmlns:a16="http://schemas.microsoft.com/office/drawing/2014/main" id="{752FAE43-FFA3-4C69-A65B-2F6A1C3D138F}"/>
                    </a:ext>
                  </a:extLst>
                </p:cNvPr>
                <p:cNvSpPr txBox="1">
                  <a:spLocks noChangeArrowheads="1"/>
                </p:cNvSpPr>
                <p:nvPr/>
              </p:nvSpPr>
              <p:spPr bwMode="auto">
                <a:xfrm>
                  <a:off x="2867767" y="3925797"/>
                  <a:ext cx="803989" cy="434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a:t>
                  </a:r>
                  <a:endParaRPr lang="en-US" altLang="en-US" sz="1800" b="1" dirty="0">
                    <a:solidFill>
                      <a:srgbClr val="FF0000"/>
                    </a:solidFill>
                    <a:latin typeface="+mn-lt"/>
                  </a:endParaRPr>
                </a:p>
              </p:txBody>
            </p:sp>
          </p:grpSp>
          <p:cxnSp>
            <p:nvCxnSpPr>
              <p:cNvPr id="55" name="Straight Connector 54">
                <a:extLst>
                  <a:ext uri="{FF2B5EF4-FFF2-40B4-BE49-F238E27FC236}">
                    <a16:creationId xmlns:a16="http://schemas.microsoft.com/office/drawing/2014/main" id="{32BA0E81-88DE-46A2-B593-B3E8195F29AA}"/>
                  </a:ext>
                </a:extLst>
              </p:cNvPr>
              <p:cNvCxnSpPr>
                <a:cxnSpLocks/>
              </p:cNvCxnSpPr>
              <p:nvPr/>
            </p:nvCxnSpPr>
            <p:spPr>
              <a:xfrm flipV="1">
                <a:off x="10881043" y="1875450"/>
                <a:ext cx="0" cy="162826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Freeform 10">
                <a:extLst>
                  <a:ext uri="{FF2B5EF4-FFF2-40B4-BE49-F238E27FC236}">
                    <a16:creationId xmlns:a16="http://schemas.microsoft.com/office/drawing/2014/main" id="{E39DC635-DAC0-4C19-980D-148F73B6CD63}"/>
                  </a:ext>
                </a:extLst>
              </p:cNvPr>
              <p:cNvSpPr/>
              <p:nvPr/>
            </p:nvSpPr>
            <p:spPr>
              <a:xfrm>
                <a:off x="9133788" y="1402254"/>
                <a:ext cx="1745653" cy="1414779"/>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grpSp>
        <p:cxnSp>
          <p:nvCxnSpPr>
            <p:cNvPr id="58" name="Straight Arrow Connector 57">
              <a:extLst>
                <a:ext uri="{FF2B5EF4-FFF2-40B4-BE49-F238E27FC236}">
                  <a16:creationId xmlns:a16="http://schemas.microsoft.com/office/drawing/2014/main" id="{ED61A920-132C-4C36-AE68-03998C1DC141}"/>
                </a:ext>
              </a:extLst>
            </p:cNvPr>
            <p:cNvCxnSpPr>
              <a:cxnSpLocks/>
            </p:cNvCxnSpPr>
            <p:nvPr/>
          </p:nvCxnSpPr>
          <p:spPr>
            <a:xfrm>
              <a:off x="9773733" y="1464305"/>
              <a:ext cx="300648" cy="0"/>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8391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fade">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fade">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500"/>
                                        <p:tgtEl>
                                          <p:spTgt spid="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animEffect transition="in" filter="fade">
                                      <p:cBhvr>
                                        <p:cTn id="47" dur="500"/>
                                        <p:tgtEl>
                                          <p:spTgt spid="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Effect transition="in" filter="fade">
                                      <p:cBhvr>
                                        <p:cTn id="52" dur="500"/>
                                        <p:tgtEl>
                                          <p:spTgt spid="5">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fade">
                                      <p:cBhvr>
                                        <p:cTn id="5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03D08558-84C3-4FD2-8DA8-A860768B2249}"/>
              </a:ext>
            </a:extLst>
          </p:cNvPr>
          <p:cNvSpPr txBox="1">
            <a:spLocks/>
          </p:cNvSpPr>
          <p:nvPr/>
        </p:nvSpPr>
        <p:spPr>
          <a:xfrm>
            <a:off x="0" y="0"/>
            <a:ext cx="8581339" cy="86146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accent5"/>
                </a:solidFill>
              </a:rPr>
              <a:t>However:</a:t>
            </a:r>
            <a:r>
              <a:rPr lang="en-GB" b="1" dirty="0">
                <a:solidFill>
                  <a:schemeClr val="accent1"/>
                </a:solidFill>
              </a:rPr>
              <a:t> </a:t>
            </a:r>
            <a:r>
              <a:rPr lang="en-GB" dirty="0"/>
              <a:t>If the economy is at capacity, growth to AD does not cause any actual Economic growth!</a:t>
            </a:r>
          </a:p>
          <a:p>
            <a:pPr marL="457200" lvl="1" indent="0">
              <a:buNone/>
            </a:pPr>
            <a:r>
              <a:rPr lang="en-GB" dirty="0"/>
              <a:t>Real national output does not change </a:t>
            </a:r>
          </a:p>
          <a:p>
            <a:pPr marL="457200" lvl="1" indent="0">
              <a:buNone/>
            </a:pPr>
            <a:r>
              <a:rPr lang="en-GB" dirty="0"/>
              <a:t>There is only inflation</a:t>
            </a:r>
          </a:p>
          <a:p>
            <a:pPr marL="457200" lvl="1" indent="0">
              <a:buNone/>
            </a:pPr>
            <a:endParaRPr lang="en-GB" dirty="0"/>
          </a:p>
          <a:p>
            <a:pPr marL="457200" lvl="1" indent="0">
              <a:buNone/>
            </a:pPr>
            <a:endParaRPr lang="en-GB" dirty="0"/>
          </a:p>
          <a:p>
            <a:pPr marL="457200" lvl="1" indent="0">
              <a:buNone/>
            </a:pPr>
            <a:endParaRPr lang="en-GB" dirty="0"/>
          </a:p>
          <a:p>
            <a:pPr marL="457200" lvl="1" indent="0">
              <a:buNone/>
            </a:pPr>
            <a:endParaRPr lang="en-GB" dirty="0"/>
          </a:p>
          <a:p>
            <a:pPr marL="457200" lvl="1" indent="0">
              <a:buNone/>
            </a:pPr>
            <a:endParaRPr lang="en-GB" dirty="0"/>
          </a:p>
          <a:p>
            <a:pPr marL="0" indent="0">
              <a:buNone/>
            </a:pPr>
            <a:r>
              <a:rPr lang="en-GB" b="1" dirty="0">
                <a:solidFill>
                  <a:schemeClr val="accent5"/>
                </a:solidFill>
              </a:rPr>
              <a:t>Evaluating with Classical LRAS: </a:t>
            </a:r>
            <a:r>
              <a:rPr lang="en-GB" dirty="0"/>
              <a:t>An increase in AD will not give any actual economic growth in the long run</a:t>
            </a:r>
          </a:p>
          <a:p>
            <a:pPr marL="457200" lvl="1" indent="0">
              <a:buNone/>
            </a:pPr>
            <a:r>
              <a:rPr lang="en-GB" dirty="0"/>
              <a:t>There would be only a short run increase in actual output</a:t>
            </a:r>
          </a:p>
          <a:p>
            <a:pPr marL="457200" lvl="1" indent="0">
              <a:buNone/>
            </a:pPr>
            <a:r>
              <a:rPr lang="en-GB" dirty="0"/>
              <a:t>But only inflation in the long run</a:t>
            </a:r>
          </a:p>
          <a:p>
            <a:pPr marL="457200" lvl="1" indent="0">
              <a:buNone/>
            </a:pPr>
            <a:endParaRPr lang="en-GB" dirty="0"/>
          </a:p>
          <a:p>
            <a:pPr marL="457200" lvl="1" indent="0">
              <a:buFont typeface="Arial" panose="020B0604020202020204" pitchFamily="34" charset="0"/>
              <a:buNone/>
            </a:pPr>
            <a:endParaRPr lang="en-GB" dirty="0"/>
          </a:p>
        </p:txBody>
      </p:sp>
      <p:grpSp>
        <p:nvGrpSpPr>
          <p:cNvPr id="2" name="Group 1">
            <a:extLst>
              <a:ext uri="{FF2B5EF4-FFF2-40B4-BE49-F238E27FC236}">
                <a16:creationId xmlns:a16="http://schemas.microsoft.com/office/drawing/2014/main" id="{8A3F2AF1-6026-4D29-93E0-488FC3C2EB38}"/>
              </a:ext>
            </a:extLst>
          </p:cNvPr>
          <p:cNvGrpSpPr/>
          <p:nvPr/>
        </p:nvGrpSpPr>
        <p:grpSpPr>
          <a:xfrm>
            <a:off x="8435319" y="95144"/>
            <a:ext cx="3950524" cy="3276000"/>
            <a:chOff x="8435319" y="95144"/>
            <a:chExt cx="3950524" cy="3276000"/>
          </a:xfrm>
        </p:grpSpPr>
        <p:grpSp>
          <p:nvGrpSpPr>
            <p:cNvPr id="88" name="Group 87">
              <a:extLst>
                <a:ext uri="{FF2B5EF4-FFF2-40B4-BE49-F238E27FC236}">
                  <a16:creationId xmlns:a16="http://schemas.microsoft.com/office/drawing/2014/main" id="{035EE177-C2A7-446D-A49E-95173C73A8BA}"/>
                </a:ext>
              </a:extLst>
            </p:cNvPr>
            <p:cNvGrpSpPr/>
            <p:nvPr/>
          </p:nvGrpSpPr>
          <p:grpSpPr>
            <a:xfrm>
              <a:off x="8435319" y="95144"/>
              <a:ext cx="3950524" cy="3276000"/>
              <a:chOff x="8171379" y="1255439"/>
              <a:chExt cx="4373287" cy="2614147"/>
            </a:xfrm>
          </p:grpSpPr>
          <p:grpSp>
            <p:nvGrpSpPr>
              <p:cNvPr id="89" name="Group 88">
                <a:extLst>
                  <a:ext uri="{FF2B5EF4-FFF2-40B4-BE49-F238E27FC236}">
                    <a16:creationId xmlns:a16="http://schemas.microsoft.com/office/drawing/2014/main" id="{D6281AFC-B605-455A-8219-78F0FBC1D2AB}"/>
                  </a:ext>
                </a:extLst>
              </p:cNvPr>
              <p:cNvGrpSpPr/>
              <p:nvPr/>
            </p:nvGrpSpPr>
            <p:grpSpPr>
              <a:xfrm>
                <a:off x="8171379" y="1255439"/>
                <a:ext cx="4373287" cy="2614147"/>
                <a:chOff x="173152" y="1905176"/>
                <a:chExt cx="4317482" cy="2781721"/>
              </a:xfrm>
            </p:grpSpPr>
            <p:grpSp>
              <p:nvGrpSpPr>
                <p:cNvPr id="92" name="Group 91">
                  <a:extLst>
                    <a:ext uri="{FF2B5EF4-FFF2-40B4-BE49-F238E27FC236}">
                      <a16:creationId xmlns:a16="http://schemas.microsoft.com/office/drawing/2014/main" id="{64A9074E-1ABB-42E7-A74C-C26A65F168E1}"/>
                    </a:ext>
                  </a:extLst>
                </p:cNvPr>
                <p:cNvGrpSpPr/>
                <p:nvPr/>
              </p:nvGrpSpPr>
              <p:grpSpPr>
                <a:xfrm>
                  <a:off x="173152" y="1905176"/>
                  <a:ext cx="4317482" cy="2781721"/>
                  <a:chOff x="2000718" y="2552988"/>
                  <a:chExt cx="4317482" cy="2781721"/>
                </a:xfrm>
              </p:grpSpPr>
              <p:sp>
                <p:nvSpPr>
                  <p:cNvPr id="97" name="Rectangle 96">
                    <a:extLst>
                      <a:ext uri="{FF2B5EF4-FFF2-40B4-BE49-F238E27FC236}">
                        <a16:creationId xmlns:a16="http://schemas.microsoft.com/office/drawing/2014/main" id="{3C41EB6E-AA37-4762-91F1-7C1F4DAC0B20}"/>
                      </a:ext>
                    </a:extLst>
                  </p:cNvPr>
                  <p:cNvSpPr/>
                  <p:nvPr/>
                </p:nvSpPr>
                <p:spPr>
                  <a:xfrm>
                    <a:off x="2129424" y="2605596"/>
                    <a:ext cx="3737678" cy="2729113"/>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CECFF"/>
                      </a:solidFill>
                      <a:effectLst/>
                      <a:uLnTx/>
                      <a:uFillTx/>
                      <a:latin typeface="Calibri" panose="020F0502020204030204"/>
                      <a:ea typeface="+mn-ea"/>
                      <a:cs typeface="+mn-cs"/>
                    </a:endParaRPr>
                  </a:p>
                </p:txBody>
              </p:sp>
              <p:grpSp>
                <p:nvGrpSpPr>
                  <p:cNvPr id="98" name="Group 97">
                    <a:extLst>
                      <a:ext uri="{FF2B5EF4-FFF2-40B4-BE49-F238E27FC236}">
                        <a16:creationId xmlns:a16="http://schemas.microsoft.com/office/drawing/2014/main" id="{5453A135-EEE9-4B3D-83F9-9AC2017DC279}"/>
                      </a:ext>
                    </a:extLst>
                  </p:cNvPr>
                  <p:cNvGrpSpPr/>
                  <p:nvPr/>
                </p:nvGrpSpPr>
                <p:grpSpPr>
                  <a:xfrm>
                    <a:off x="2000718" y="2552988"/>
                    <a:ext cx="4317482" cy="2775798"/>
                    <a:chOff x="2000718" y="2552988"/>
                    <a:chExt cx="4317482" cy="2775798"/>
                  </a:xfrm>
                </p:grpSpPr>
                <p:grpSp>
                  <p:nvGrpSpPr>
                    <p:cNvPr id="99" name="Group 98">
                      <a:extLst>
                        <a:ext uri="{FF2B5EF4-FFF2-40B4-BE49-F238E27FC236}">
                          <a16:creationId xmlns:a16="http://schemas.microsoft.com/office/drawing/2014/main" id="{3FC3B1A9-2FA6-4D83-A032-21A082B74304}"/>
                        </a:ext>
                      </a:extLst>
                    </p:cNvPr>
                    <p:cNvGrpSpPr/>
                    <p:nvPr/>
                  </p:nvGrpSpPr>
                  <p:grpSpPr>
                    <a:xfrm>
                      <a:off x="2912704" y="2730685"/>
                      <a:ext cx="2837697" cy="1225585"/>
                      <a:chOff x="759360" y="1012698"/>
                      <a:chExt cx="2837697" cy="1225585"/>
                    </a:xfrm>
                  </p:grpSpPr>
                  <p:sp>
                    <p:nvSpPr>
                      <p:cNvPr id="111" name="TextBox 110">
                        <a:extLst>
                          <a:ext uri="{FF2B5EF4-FFF2-40B4-BE49-F238E27FC236}">
                            <a16:creationId xmlns:a16="http://schemas.microsoft.com/office/drawing/2014/main" id="{AD83FD7D-3334-46FC-8BD8-5942CD952591}"/>
                          </a:ext>
                        </a:extLst>
                      </p:cNvPr>
                      <p:cNvSpPr txBox="1"/>
                      <p:nvPr/>
                    </p:nvSpPr>
                    <p:spPr>
                      <a:xfrm>
                        <a:off x="2525912" y="1012698"/>
                        <a:ext cx="1071145" cy="434183"/>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schemeClr val="accent1"/>
                            </a:solidFill>
                            <a:effectLst/>
                            <a:uLnTx/>
                            <a:uFillTx/>
                            <a:latin typeface="Calibri" panose="020F0502020204030204"/>
                            <a:ea typeface="+mn-ea"/>
                            <a:cs typeface="+mn-cs"/>
                          </a:rPr>
                          <a:t>LRAS</a:t>
                        </a:r>
                      </a:p>
                    </p:txBody>
                  </p:sp>
                  <p:cxnSp>
                    <p:nvCxnSpPr>
                      <p:cNvPr id="113" name="Straight Connector 112">
                        <a:extLst>
                          <a:ext uri="{FF2B5EF4-FFF2-40B4-BE49-F238E27FC236}">
                            <a16:creationId xmlns:a16="http://schemas.microsoft.com/office/drawing/2014/main" id="{9680BDC6-F00A-448B-A367-F46518FA2453}"/>
                          </a:ext>
                        </a:extLst>
                      </p:cNvPr>
                      <p:cNvCxnSpPr>
                        <a:cxnSpLocks/>
                      </p:cNvCxnSpPr>
                      <p:nvPr/>
                    </p:nvCxnSpPr>
                    <p:spPr>
                      <a:xfrm flipV="1">
                        <a:off x="759360" y="1766235"/>
                        <a:ext cx="1756732"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24D36578-D96C-46BA-9BC4-764229B07409}"/>
                          </a:ext>
                        </a:extLst>
                      </p:cNvPr>
                      <p:cNvCxnSpPr>
                        <a:cxnSpLocks/>
                      </p:cNvCxnSpPr>
                      <p:nvPr/>
                    </p:nvCxnSpPr>
                    <p:spPr>
                      <a:xfrm flipV="1">
                        <a:off x="760750" y="2238283"/>
                        <a:ext cx="172088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100" name="Group 99">
                      <a:extLst>
                        <a:ext uri="{FF2B5EF4-FFF2-40B4-BE49-F238E27FC236}">
                          <a16:creationId xmlns:a16="http://schemas.microsoft.com/office/drawing/2014/main" id="{697141D9-2EAB-4BD8-AC45-63D88ED2092A}"/>
                        </a:ext>
                      </a:extLst>
                    </p:cNvPr>
                    <p:cNvGrpSpPr/>
                    <p:nvPr/>
                  </p:nvGrpSpPr>
                  <p:grpSpPr>
                    <a:xfrm>
                      <a:off x="2000718" y="2552988"/>
                      <a:ext cx="4317482" cy="2775798"/>
                      <a:chOff x="3055795" y="1877738"/>
                      <a:chExt cx="4317482" cy="2775798"/>
                    </a:xfrm>
                  </p:grpSpPr>
                  <p:cxnSp>
                    <p:nvCxnSpPr>
                      <p:cNvPr id="101" name="Straight Connector 100">
                        <a:extLst>
                          <a:ext uri="{FF2B5EF4-FFF2-40B4-BE49-F238E27FC236}">
                            <a16:creationId xmlns:a16="http://schemas.microsoft.com/office/drawing/2014/main" id="{FD609C9F-A975-47C9-9E14-22BFE196B361}"/>
                          </a:ext>
                        </a:extLst>
                      </p:cNvPr>
                      <p:cNvCxnSpPr/>
                      <p:nvPr/>
                    </p:nvCxnSpPr>
                    <p:spPr>
                      <a:xfrm>
                        <a:off x="3967483" y="2014831"/>
                        <a:ext cx="0" cy="222029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DB9F6C9E-5D03-461F-BB1E-78EEC970175C}"/>
                          </a:ext>
                        </a:extLst>
                      </p:cNvPr>
                      <p:cNvCxnSpPr/>
                      <p:nvPr/>
                    </p:nvCxnSpPr>
                    <p:spPr>
                      <a:xfrm>
                        <a:off x="3943374" y="4264244"/>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3D3CCDC3-B5AB-48E6-B3BF-3EDCFF7D6055}"/>
                          </a:ext>
                        </a:extLst>
                      </p:cNvPr>
                      <p:cNvSpPr txBox="1"/>
                      <p:nvPr/>
                    </p:nvSpPr>
                    <p:spPr>
                      <a:xfrm>
                        <a:off x="5748882" y="4219354"/>
                        <a:ext cx="1624395" cy="434182"/>
                      </a:xfrm>
                      <a:prstGeom prst="rect">
                        <a:avLst/>
                      </a:prstGeom>
                      <a:noFill/>
                      <a:ln>
                        <a:noFill/>
                      </a:ln>
                    </p:spPr>
                    <p:txBody>
                      <a:bodyPr wrap="square" rtlCol="0">
                        <a:spAutoFit/>
                      </a:bodyPr>
                      <a:lstStyle/>
                      <a:p>
                        <a:pPr lvl="0" algn="ctr"/>
                        <a:r>
                          <a:rPr lang="en-GB" dirty="0">
                            <a:solidFill>
                              <a:prstClr val="black"/>
                            </a:solidFill>
                          </a:rPr>
                          <a:t>RNO</a:t>
                        </a:r>
                      </a:p>
                    </p:txBody>
                  </p:sp>
                  <p:sp>
                    <p:nvSpPr>
                      <p:cNvPr id="104" name="TextBox 103">
                        <a:extLst>
                          <a:ext uri="{FF2B5EF4-FFF2-40B4-BE49-F238E27FC236}">
                            <a16:creationId xmlns:a16="http://schemas.microsoft.com/office/drawing/2014/main" id="{C437290F-C5DB-41C6-A785-35098B4FEB94}"/>
                          </a:ext>
                        </a:extLst>
                      </p:cNvPr>
                      <p:cNvSpPr txBox="1"/>
                      <p:nvPr/>
                    </p:nvSpPr>
                    <p:spPr>
                      <a:xfrm>
                        <a:off x="3055795" y="1877738"/>
                        <a:ext cx="1113957" cy="75982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alibri" panose="020F0502020204030204"/>
                          </a:rPr>
                          <a:t>Price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Calibri" panose="020F0502020204030204"/>
                          </a:rPr>
                          <a:t>Level</a:t>
                        </a:r>
                        <a:endParaRPr kumimoji="0" lang="en-GB" b="0" i="0" u="none" strike="noStrike" kern="1200" cap="none" spc="0" normalizeH="0" baseline="0" noProof="0" dirty="0">
                          <a:ln>
                            <a:noFill/>
                          </a:ln>
                          <a:solidFill>
                            <a:prstClr val="black"/>
                          </a:solidFill>
                          <a:effectLst/>
                          <a:uLnTx/>
                          <a:uFillTx/>
                          <a:latin typeface="Calibri" panose="020F0502020204030204"/>
                        </a:endParaRPr>
                      </a:p>
                    </p:txBody>
                  </p:sp>
                  <p:sp>
                    <p:nvSpPr>
                      <p:cNvPr id="105" name="TextBox 104">
                        <a:extLst>
                          <a:ext uri="{FF2B5EF4-FFF2-40B4-BE49-F238E27FC236}">
                            <a16:creationId xmlns:a16="http://schemas.microsoft.com/office/drawing/2014/main" id="{55C5E4A4-0CE7-4E28-B51F-52C31AD1F482}"/>
                          </a:ext>
                        </a:extLst>
                      </p:cNvPr>
                      <p:cNvSpPr txBox="1"/>
                      <p:nvPr/>
                    </p:nvSpPr>
                    <p:spPr>
                      <a:xfrm>
                        <a:off x="5206155" y="4202089"/>
                        <a:ext cx="485114" cy="434182"/>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A</a:t>
                        </a:r>
                      </a:p>
                    </p:txBody>
                  </p:sp>
                  <p:sp>
                    <p:nvSpPr>
                      <p:cNvPr id="106" name="TextBox 105">
                        <a:extLst>
                          <a:ext uri="{FF2B5EF4-FFF2-40B4-BE49-F238E27FC236}">
                            <a16:creationId xmlns:a16="http://schemas.microsoft.com/office/drawing/2014/main" id="{090E579F-05B7-4219-BF8E-DE5A5D7FA09E}"/>
                          </a:ext>
                        </a:extLst>
                      </p:cNvPr>
                      <p:cNvSpPr txBox="1"/>
                      <p:nvPr/>
                    </p:nvSpPr>
                    <p:spPr>
                      <a:xfrm>
                        <a:off x="3475107" y="3084712"/>
                        <a:ext cx="566794" cy="434182"/>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A</a:t>
                        </a:r>
                      </a:p>
                    </p:txBody>
                  </p:sp>
                  <p:sp>
                    <p:nvSpPr>
                      <p:cNvPr id="107" name="TextBox 106">
                        <a:extLst>
                          <a:ext uri="{FF2B5EF4-FFF2-40B4-BE49-F238E27FC236}">
                            <a16:creationId xmlns:a16="http://schemas.microsoft.com/office/drawing/2014/main" id="{A073BD7A-EBF5-49B4-96EA-EB5F120B1CAD}"/>
                          </a:ext>
                        </a:extLst>
                      </p:cNvPr>
                      <p:cNvSpPr txBox="1"/>
                      <p:nvPr/>
                    </p:nvSpPr>
                    <p:spPr>
                      <a:xfrm>
                        <a:off x="5417243" y="4202986"/>
                        <a:ext cx="555728" cy="412439"/>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B</a:t>
                        </a:r>
                      </a:p>
                    </p:txBody>
                  </p:sp>
                  <p:sp>
                    <p:nvSpPr>
                      <p:cNvPr id="108" name="TextBox 107">
                        <a:extLst>
                          <a:ext uri="{FF2B5EF4-FFF2-40B4-BE49-F238E27FC236}">
                            <a16:creationId xmlns:a16="http://schemas.microsoft.com/office/drawing/2014/main" id="{DBE53565-EA4D-459F-B559-9DC31FA3AE51}"/>
                          </a:ext>
                        </a:extLst>
                      </p:cNvPr>
                      <p:cNvSpPr txBox="1"/>
                      <p:nvPr/>
                    </p:nvSpPr>
                    <p:spPr>
                      <a:xfrm>
                        <a:off x="3468637" y="2586716"/>
                        <a:ext cx="566794" cy="434182"/>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B</a:t>
                        </a:r>
                      </a:p>
                    </p:txBody>
                  </p:sp>
                  <p:sp>
                    <p:nvSpPr>
                      <p:cNvPr id="109" name="TextBox 108">
                        <a:extLst>
                          <a:ext uri="{FF2B5EF4-FFF2-40B4-BE49-F238E27FC236}">
                            <a16:creationId xmlns:a16="http://schemas.microsoft.com/office/drawing/2014/main" id="{191D8180-5971-4789-AF9E-AEF458FAB32A}"/>
                          </a:ext>
                        </a:extLst>
                      </p:cNvPr>
                      <p:cNvSpPr txBox="1"/>
                      <p:nvPr/>
                    </p:nvSpPr>
                    <p:spPr>
                      <a:xfrm>
                        <a:off x="5729786" y="4201610"/>
                        <a:ext cx="611623" cy="412439"/>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FE</a:t>
                        </a:r>
                      </a:p>
                    </p:txBody>
                  </p:sp>
                </p:grpSp>
              </p:grpSp>
            </p:grpSp>
            <p:sp>
              <p:nvSpPr>
                <p:cNvPr id="94" name="Text Box 16">
                  <a:extLst>
                    <a:ext uri="{FF2B5EF4-FFF2-40B4-BE49-F238E27FC236}">
                      <a16:creationId xmlns:a16="http://schemas.microsoft.com/office/drawing/2014/main" id="{58B9478E-29C1-48A8-AC30-357BB3D26710}"/>
                    </a:ext>
                  </a:extLst>
                </p:cNvPr>
                <p:cNvSpPr txBox="1">
                  <a:spLocks noChangeArrowheads="1"/>
                </p:cNvSpPr>
                <p:nvPr/>
              </p:nvSpPr>
              <p:spPr bwMode="auto">
                <a:xfrm>
                  <a:off x="3295008" y="3025239"/>
                  <a:ext cx="781484" cy="434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 1</a:t>
                  </a:r>
                  <a:endParaRPr lang="en-US" altLang="en-US" sz="1800" b="1" dirty="0">
                    <a:solidFill>
                      <a:srgbClr val="FF0000"/>
                    </a:solidFill>
                    <a:latin typeface="+mn-lt"/>
                  </a:endParaRPr>
                </a:p>
              </p:txBody>
            </p:sp>
            <p:cxnSp>
              <p:nvCxnSpPr>
                <p:cNvPr id="95" name="Straight Connector 94">
                  <a:extLst>
                    <a:ext uri="{FF2B5EF4-FFF2-40B4-BE49-F238E27FC236}">
                      <a16:creationId xmlns:a16="http://schemas.microsoft.com/office/drawing/2014/main" id="{A5F36142-C703-4379-AADB-27ACA114D947}"/>
                    </a:ext>
                  </a:extLst>
                </p:cNvPr>
                <p:cNvCxnSpPr>
                  <a:cxnSpLocks/>
                </p:cNvCxnSpPr>
                <p:nvPr/>
              </p:nvCxnSpPr>
              <p:spPr>
                <a:xfrm>
                  <a:off x="2239874" y="2712906"/>
                  <a:ext cx="1377037" cy="137044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6" name="Text Box 16">
                  <a:extLst>
                    <a:ext uri="{FF2B5EF4-FFF2-40B4-BE49-F238E27FC236}">
                      <a16:creationId xmlns:a16="http://schemas.microsoft.com/office/drawing/2014/main" id="{4A2DE973-0256-4B9C-853E-1E706F19ED67}"/>
                    </a:ext>
                  </a:extLst>
                </p:cNvPr>
                <p:cNvSpPr txBox="1">
                  <a:spLocks noChangeArrowheads="1"/>
                </p:cNvSpPr>
                <p:nvPr/>
              </p:nvSpPr>
              <p:spPr bwMode="auto">
                <a:xfrm>
                  <a:off x="3032316" y="3832098"/>
                  <a:ext cx="803989" cy="434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a:t>
                  </a:r>
                  <a:endParaRPr lang="en-US" altLang="en-US" sz="1800" b="1" dirty="0">
                    <a:solidFill>
                      <a:srgbClr val="FF0000"/>
                    </a:solidFill>
                    <a:latin typeface="+mn-lt"/>
                  </a:endParaRPr>
                </a:p>
              </p:txBody>
            </p:sp>
            <p:cxnSp>
              <p:nvCxnSpPr>
                <p:cNvPr id="115" name="Straight Connector 114">
                  <a:extLst>
                    <a:ext uri="{FF2B5EF4-FFF2-40B4-BE49-F238E27FC236}">
                      <a16:creationId xmlns:a16="http://schemas.microsoft.com/office/drawing/2014/main" id="{04862A88-7651-4B38-94DC-6BCCDDB51340}"/>
                    </a:ext>
                  </a:extLst>
                </p:cNvPr>
                <p:cNvCxnSpPr>
                  <a:cxnSpLocks/>
                </p:cNvCxnSpPr>
                <p:nvPr/>
              </p:nvCxnSpPr>
              <p:spPr>
                <a:xfrm>
                  <a:off x="2271265" y="2262433"/>
                  <a:ext cx="1377037" cy="137044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cxnSp>
            <p:nvCxnSpPr>
              <p:cNvPr id="90" name="Straight Connector 89">
                <a:extLst>
                  <a:ext uri="{FF2B5EF4-FFF2-40B4-BE49-F238E27FC236}">
                    <a16:creationId xmlns:a16="http://schemas.microsoft.com/office/drawing/2014/main" id="{6A4613FA-F46C-4DE1-975D-F4BE379DBF7F}"/>
                  </a:ext>
                </a:extLst>
              </p:cNvPr>
              <p:cNvCxnSpPr>
                <a:cxnSpLocks/>
              </p:cNvCxnSpPr>
              <p:nvPr/>
            </p:nvCxnSpPr>
            <p:spPr>
              <a:xfrm flipV="1">
                <a:off x="10894811" y="2577260"/>
                <a:ext cx="0" cy="90672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1" name="Freeform 10">
                <a:extLst>
                  <a:ext uri="{FF2B5EF4-FFF2-40B4-BE49-F238E27FC236}">
                    <a16:creationId xmlns:a16="http://schemas.microsoft.com/office/drawing/2014/main" id="{8D4A1B7D-9285-45D8-A230-6ACBEC6A8CD7}"/>
                  </a:ext>
                </a:extLst>
              </p:cNvPr>
              <p:cNvSpPr/>
              <p:nvPr/>
            </p:nvSpPr>
            <p:spPr>
              <a:xfrm>
                <a:off x="9133789" y="1803140"/>
                <a:ext cx="1754155" cy="1319779"/>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 name="connsiteX0" fmla="*/ 0 w 3380528"/>
                  <a:gd name="connsiteY0" fmla="*/ 2213810 h 2226914"/>
                  <a:gd name="connsiteX1" fmla="*/ 2829828 w 3380528"/>
                  <a:gd name="connsiteY1" fmla="*/ 1915413 h 2226914"/>
                  <a:gd name="connsiteX2" fmla="*/ 3378468 w 3380528"/>
                  <a:gd name="connsiteY2" fmla="*/ 0 h 2226914"/>
                  <a:gd name="connsiteX0" fmla="*/ 0 w 3396993"/>
                  <a:gd name="connsiteY0" fmla="*/ 2213810 h 2226914"/>
                  <a:gd name="connsiteX1" fmla="*/ 2829828 w 3396993"/>
                  <a:gd name="connsiteY1" fmla="*/ 1915413 h 2226914"/>
                  <a:gd name="connsiteX2" fmla="*/ 3378468 w 3396993"/>
                  <a:gd name="connsiteY2" fmla="*/ 0 h 2226914"/>
                  <a:gd name="connsiteX0" fmla="*/ 0 w 3396993"/>
                  <a:gd name="connsiteY0" fmla="*/ 2213810 h 2217670"/>
                  <a:gd name="connsiteX1" fmla="*/ 2829828 w 3396993"/>
                  <a:gd name="connsiteY1" fmla="*/ 1915413 h 2217670"/>
                  <a:gd name="connsiteX2" fmla="*/ 3378468 w 3396993"/>
                  <a:gd name="connsiteY2" fmla="*/ 0 h 2217670"/>
                </a:gdLst>
                <a:ahLst/>
                <a:cxnLst>
                  <a:cxn ang="0">
                    <a:pos x="connsiteX0" y="connsiteY0"/>
                  </a:cxn>
                  <a:cxn ang="0">
                    <a:pos x="connsiteX1" y="connsiteY1"/>
                  </a:cxn>
                  <a:cxn ang="0">
                    <a:pos x="connsiteX2" y="connsiteY2"/>
                  </a:cxn>
                </a:cxnLst>
                <a:rect l="l" t="t" r="r" b="b"/>
                <a:pathLst>
                  <a:path w="3396993" h="2217670">
                    <a:moveTo>
                      <a:pt x="0" y="2213810"/>
                    </a:moveTo>
                    <a:cubicBezTo>
                      <a:pt x="1151022" y="2231457"/>
                      <a:pt x="2109858" y="2197883"/>
                      <a:pt x="2829828" y="1915413"/>
                    </a:cubicBezTo>
                    <a:cubicBezTo>
                      <a:pt x="3534109" y="1642554"/>
                      <a:pt x="3387291" y="771625"/>
                      <a:pt x="3378468"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grpSp>
        <p:cxnSp>
          <p:nvCxnSpPr>
            <p:cNvPr id="55" name="Straight Arrow Connector 54">
              <a:extLst>
                <a:ext uri="{FF2B5EF4-FFF2-40B4-BE49-F238E27FC236}">
                  <a16:creationId xmlns:a16="http://schemas.microsoft.com/office/drawing/2014/main" id="{FE8E3DD6-268C-495A-91BA-7F4E4F9C8308}"/>
                </a:ext>
              </a:extLst>
            </p:cNvPr>
            <p:cNvCxnSpPr>
              <a:cxnSpLocks/>
            </p:cNvCxnSpPr>
            <p:nvPr/>
          </p:nvCxnSpPr>
          <p:spPr>
            <a:xfrm>
              <a:off x="11065424" y="1925561"/>
              <a:ext cx="300648" cy="0"/>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2C3D52E5-A274-4E4C-AB5E-B1E39BDB91D7}"/>
              </a:ext>
            </a:extLst>
          </p:cNvPr>
          <p:cNvGrpSpPr/>
          <p:nvPr/>
        </p:nvGrpSpPr>
        <p:grpSpPr>
          <a:xfrm>
            <a:off x="8553086" y="3560356"/>
            <a:ext cx="3821809" cy="3096000"/>
            <a:chOff x="8553086" y="3560356"/>
            <a:chExt cx="3821809" cy="3096000"/>
          </a:xfrm>
        </p:grpSpPr>
        <p:grpSp>
          <p:nvGrpSpPr>
            <p:cNvPr id="134" name="Group 133">
              <a:extLst>
                <a:ext uri="{FF2B5EF4-FFF2-40B4-BE49-F238E27FC236}">
                  <a16:creationId xmlns:a16="http://schemas.microsoft.com/office/drawing/2014/main" id="{2AF218C4-ABC1-494C-B260-A6227AD47ABE}"/>
                </a:ext>
              </a:extLst>
            </p:cNvPr>
            <p:cNvGrpSpPr/>
            <p:nvPr/>
          </p:nvGrpSpPr>
          <p:grpSpPr>
            <a:xfrm>
              <a:off x="8553086" y="3560356"/>
              <a:ext cx="3821809" cy="3096000"/>
              <a:chOff x="295082" y="1500236"/>
              <a:chExt cx="4457846" cy="3119195"/>
            </a:xfrm>
          </p:grpSpPr>
          <p:grpSp>
            <p:nvGrpSpPr>
              <p:cNvPr id="135" name="Group 134">
                <a:extLst>
                  <a:ext uri="{FF2B5EF4-FFF2-40B4-BE49-F238E27FC236}">
                    <a16:creationId xmlns:a16="http://schemas.microsoft.com/office/drawing/2014/main" id="{D0B24BF4-A68C-4FA9-9A28-C19944933155}"/>
                  </a:ext>
                </a:extLst>
              </p:cNvPr>
              <p:cNvGrpSpPr/>
              <p:nvPr/>
            </p:nvGrpSpPr>
            <p:grpSpPr>
              <a:xfrm>
                <a:off x="295082" y="1500236"/>
                <a:ext cx="4457846" cy="3119195"/>
                <a:chOff x="2122648" y="2148048"/>
                <a:chExt cx="4457846" cy="3119195"/>
              </a:xfrm>
            </p:grpSpPr>
            <p:sp>
              <p:nvSpPr>
                <p:cNvPr id="140" name="Rectangle 139">
                  <a:extLst>
                    <a:ext uri="{FF2B5EF4-FFF2-40B4-BE49-F238E27FC236}">
                      <a16:creationId xmlns:a16="http://schemas.microsoft.com/office/drawing/2014/main" id="{63BC725B-8A42-4656-9DD0-AA97C1CA6D23}"/>
                    </a:ext>
                  </a:extLst>
                </p:cNvPr>
                <p:cNvSpPr/>
                <p:nvPr/>
              </p:nvSpPr>
              <p:spPr>
                <a:xfrm>
                  <a:off x="2129424" y="2148049"/>
                  <a:ext cx="3989167" cy="311919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grpSp>
              <p:nvGrpSpPr>
                <p:cNvPr id="141" name="Group 140">
                  <a:extLst>
                    <a:ext uri="{FF2B5EF4-FFF2-40B4-BE49-F238E27FC236}">
                      <a16:creationId xmlns:a16="http://schemas.microsoft.com/office/drawing/2014/main" id="{9060A7A6-EA45-4AAE-AE1A-A15CD3930434}"/>
                    </a:ext>
                  </a:extLst>
                </p:cNvPr>
                <p:cNvGrpSpPr/>
                <p:nvPr/>
              </p:nvGrpSpPr>
              <p:grpSpPr>
                <a:xfrm>
                  <a:off x="2122648" y="2148048"/>
                  <a:ext cx="4457846" cy="3119195"/>
                  <a:chOff x="2122648" y="2148048"/>
                  <a:chExt cx="4457846" cy="3119195"/>
                </a:xfrm>
              </p:grpSpPr>
              <p:grpSp>
                <p:nvGrpSpPr>
                  <p:cNvPr id="142" name="Group 141">
                    <a:extLst>
                      <a:ext uri="{FF2B5EF4-FFF2-40B4-BE49-F238E27FC236}">
                        <a16:creationId xmlns:a16="http://schemas.microsoft.com/office/drawing/2014/main" id="{493C9994-5CF5-4424-A64F-B99FA016A36E}"/>
                      </a:ext>
                    </a:extLst>
                  </p:cNvPr>
                  <p:cNvGrpSpPr/>
                  <p:nvPr/>
                </p:nvGrpSpPr>
                <p:grpSpPr>
                  <a:xfrm>
                    <a:off x="2889871" y="2293565"/>
                    <a:ext cx="3318456" cy="2650520"/>
                    <a:chOff x="736527" y="575578"/>
                    <a:chExt cx="3318456" cy="2650520"/>
                  </a:xfrm>
                </p:grpSpPr>
                <p:cxnSp>
                  <p:nvCxnSpPr>
                    <p:cNvPr id="155" name="Straight Connector 154">
                      <a:extLst>
                        <a:ext uri="{FF2B5EF4-FFF2-40B4-BE49-F238E27FC236}">
                          <a16:creationId xmlns:a16="http://schemas.microsoft.com/office/drawing/2014/main" id="{51BB466E-24B3-4310-8ACC-780DF776FE07}"/>
                        </a:ext>
                      </a:extLst>
                    </p:cNvPr>
                    <p:cNvCxnSpPr>
                      <a:cxnSpLocks/>
                    </p:cNvCxnSpPr>
                    <p:nvPr/>
                  </p:nvCxnSpPr>
                  <p:spPr>
                    <a:xfrm rot="5400000" flipV="1">
                      <a:off x="1674241" y="1034161"/>
                      <a:ext cx="0" cy="181926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6" name="TextBox 155">
                      <a:extLst>
                        <a:ext uri="{FF2B5EF4-FFF2-40B4-BE49-F238E27FC236}">
                          <a16:creationId xmlns:a16="http://schemas.microsoft.com/office/drawing/2014/main" id="{8122888D-9420-4DCA-A586-173F9EF4D2AE}"/>
                        </a:ext>
                      </a:extLst>
                    </p:cNvPr>
                    <p:cNvSpPr txBox="1"/>
                    <p:nvPr/>
                  </p:nvSpPr>
                  <p:spPr>
                    <a:xfrm>
                      <a:off x="2003950" y="575578"/>
                      <a:ext cx="1071145" cy="372640"/>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schemeClr val="accent1"/>
                          </a:solidFill>
                          <a:effectLst/>
                          <a:uLnTx/>
                          <a:uFillTx/>
                          <a:latin typeface="Calibri" panose="020F0502020204030204"/>
                          <a:ea typeface="+mn-ea"/>
                          <a:cs typeface="+mn-cs"/>
                        </a:rPr>
                        <a:t>LRAS</a:t>
                      </a:r>
                    </a:p>
                  </p:txBody>
                </p:sp>
                <p:cxnSp>
                  <p:nvCxnSpPr>
                    <p:cNvPr id="157" name="Straight Connector 156">
                      <a:extLst>
                        <a:ext uri="{FF2B5EF4-FFF2-40B4-BE49-F238E27FC236}">
                          <a16:creationId xmlns:a16="http://schemas.microsoft.com/office/drawing/2014/main" id="{9B353B83-152D-48D8-B544-A8AF38826448}"/>
                        </a:ext>
                      </a:extLst>
                    </p:cNvPr>
                    <p:cNvCxnSpPr>
                      <a:cxnSpLocks/>
                    </p:cNvCxnSpPr>
                    <p:nvPr/>
                  </p:nvCxnSpPr>
                  <p:spPr>
                    <a:xfrm rot="5400000" flipV="1">
                      <a:off x="1388486" y="757458"/>
                      <a:ext cx="0" cy="1273484"/>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97E46C41-E747-4BA3-A28C-33BD33A28181}"/>
                        </a:ext>
                      </a:extLst>
                    </p:cNvPr>
                    <p:cNvCxnSpPr>
                      <a:cxnSpLocks/>
                    </p:cNvCxnSpPr>
                    <p:nvPr/>
                  </p:nvCxnSpPr>
                  <p:spPr>
                    <a:xfrm rot="5400000" flipV="1">
                      <a:off x="1391462" y="1860174"/>
                      <a:ext cx="0" cy="130987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591BBC9F-5D41-4D8E-9DBD-476B9CA16AF5}"/>
                        </a:ext>
                      </a:extLst>
                    </p:cNvPr>
                    <p:cNvCxnSpPr>
                      <a:cxnSpLocks/>
                    </p:cNvCxnSpPr>
                    <p:nvPr/>
                  </p:nvCxnSpPr>
                  <p:spPr>
                    <a:xfrm flipV="1">
                      <a:off x="2031767" y="677094"/>
                      <a:ext cx="0" cy="2549004"/>
                    </a:xfrm>
                    <a:prstGeom prst="line">
                      <a:avLst/>
                    </a:prstGeom>
                    <a:ln w="28575">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ACAD5BA3-9987-457F-B037-66F111EA2986}"/>
                        </a:ext>
                      </a:extLst>
                    </p:cNvPr>
                    <p:cNvSpPr txBox="1"/>
                    <p:nvPr/>
                  </p:nvSpPr>
                  <p:spPr>
                    <a:xfrm>
                      <a:off x="2983838" y="808012"/>
                      <a:ext cx="1071145" cy="372640"/>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b="1" dirty="0">
                          <a:solidFill>
                            <a:schemeClr val="accent5"/>
                          </a:solidFill>
                          <a:latin typeface="Calibri" panose="020F0502020204030204"/>
                        </a:rPr>
                        <a:t>S</a:t>
                      </a:r>
                      <a:r>
                        <a:rPr kumimoji="0" lang="en-GB" b="1" i="0" u="none" strike="noStrike" kern="1200" cap="none" spc="0" normalizeH="0" baseline="0" noProof="0" dirty="0">
                          <a:ln>
                            <a:noFill/>
                          </a:ln>
                          <a:solidFill>
                            <a:schemeClr val="accent5"/>
                          </a:solidFill>
                          <a:effectLst/>
                          <a:uLnTx/>
                          <a:uFillTx/>
                          <a:latin typeface="Calibri" panose="020F0502020204030204"/>
                          <a:ea typeface="+mn-ea"/>
                          <a:cs typeface="+mn-cs"/>
                        </a:rPr>
                        <a:t>RAS</a:t>
                      </a:r>
                    </a:p>
                  </p:txBody>
                </p:sp>
                <p:cxnSp>
                  <p:nvCxnSpPr>
                    <p:cNvPr id="162" name="Straight Connector 161">
                      <a:extLst>
                        <a:ext uri="{FF2B5EF4-FFF2-40B4-BE49-F238E27FC236}">
                          <a16:creationId xmlns:a16="http://schemas.microsoft.com/office/drawing/2014/main" id="{61BB8DA0-C1BB-40C1-886A-605E3955BC72}"/>
                        </a:ext>
                      </a:extLst>
                    </p:cNvPr>
                    <p:cNvCxnSpPr>
                      <a:cxnSpLocks/>
                    </p:cNvCxnSpPr>
                    <p:nvPr/>
                  </p:nvCxnSpPr>
                  <p:spPr>
                    <a:xfrm flipV="1">
                      <a:off x="2587649" y="1943792"/>
                      <a:ext cx="0" cy="125750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143" name="Group 142">
                    <a:extLst>
                      <a:ext uri="{FF2B5EF4-FFF2-40B4-BE49-F238E27FC236}">
                        <a16:creationId xmlns:a16="http://schemas.microsoft.com/office/drawing/2014/main" id="{632C7B19-BBDE-42DF-8034-1CEF6387D7AA}"/>
                      </a:ext>
                    </a:extLst>
                  </p:cNvPr>
                  <p:cNvGrpSpPr/>
                  <p:nvPr/>
                </p:nvGrpSpPr>
                <p:grpSpPr>
                  <a:xfrm>
                    <a:off x="2122648" y="2148048"/>
                    <a:ext cx="4457846" cy="3119195"/>
                    <a:chOff x="3177725" y="1472798"/>
                    <a:chExt cx="4457846" cy="3119195"/>
                  </a:xfrm>
                </p:grpSpPr>
                <p:cxnSp>
                  <p:nvCxnSpPr>
                    <p:cNvPr id="144" name="Straight Connector 143">
                      <a:extLst>
                        <a:ext uri="{FF2B5EF4-FFF2-40B4-BE49-F238E27FC236}">
                          <a16:creationId xmlns:a16="http://schemas.microsoft.com/office/drawing/2014/main" id="{DDBECB5B-B08A-4FD2-8456-1B24E4069749}"/>
                        </a:ext>
                      </a:extLst>
                    </p:cNvPr>
                    <p:cNvCxnSpPr/>
                    <p:nvPr/>
                  </p:nvCxnSpPr>
                  <p:spPr>
                    <a:xfrm>
                      <a:off x="3954009" y="1616278"/>
                      <a:ext cx="0" cy="2664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6CD82947-0CF4-40E8-B8A5-21F3ADD01BEA}"/>
                        </a:ext>
                      </a:extLst>
                    </p:cNvPr>
                    <p:cNvCxnSpPr/>
                    <p:nvPr/>
                  </p:nvCxnSpPr>
                  <p:spPr>
                    <a:xfrm>
                      <a:off x="3943374" y="4264244"/>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id="{75CF1394-42FD-4AAA-A2C4-798D1A5B3E27}"/>
                        </a:ext>
                      </a:extLst>
                    </p:cNvPr>
                    <p:cNvSpPr txBox="1"/>
                    <p:nvPr/>
                  </p:nvSpPr>
                  <p:spPr>
                    <a:xfrm>
                      <a:off x="6011176" y="4219353"/>
                      <a:ext cx="1624395" cy="372640"/>
                    </a:xfrm>
                    <a:prstGeom prst="rect">
                      <a:avLst/>
                    </a:prstGeom>
                    <a:noFill/>
                    <a:ln>
                      <a:noFill/>
                    </a:ln>
                  </p:spPr>
                  <p:txBody>
                    <a:bodyPr wrap="square" rtlCol="0">
                      <a:spAutoFit/>
                    </a:bodyPr>
                    <a:lstStyle/>
                    <a:p>
                      <a:pPr lvl="0" algn="ctr"/>
                      <a:r>
                        <a:rPr lang="en-GB" dirty="0">
                          <a:solidFill>
                            <a:prstClr val="black"/>
                          </a:solidFill>
                        </a:rPr>
                        <a:t>RNO</a:t>
                      </a:r>
                    </a:p>
                  </p:txBody>
                </p:sp>
                <p:sp>
                  <p:nvSpPr>
                    <p:cNvPr id="147" name="TextBox 146">
                      <a:extLst>
                        <a:ext uri="{FF2B5EF4-FFF2-40B4-BE49-F238E27FC236}">
                          <a16:creationId xmlns:a16="http://schemas.microsoft.com/office/drawing/2014/main" id="{C48D7C62-A0A5-4820-9402-4D974B233C92}"/>
                        </a:ext>
                      </a:extLst>
                    </p:cNvPr>
                    <p:cNvSpPr txBox="1"/>
                    <p:nvPr/>
                  </p:nvSpPr>
                  <p:spPr>
                    <a:xfrm>
                      <a:off x="3177725" y="1472798"/>
                      <a:ext cx="775337" cy="65211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alibri" panose="020F0502020204030204"/>
                        </a:rPr>
                        <a:t>Price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Calibri" panose="020F0502020204030204"/>
                        </a:rPr>
                        <a:t>Level</a:t>
                      </a:r>
                      <a:endParaRPr kumimoji="0" lang="en-GB" b="0" i="0" u="none" strike="noStrike" kern="1200" cap="none" spc="0" normalizeH="0" baseline="0" noProof="0" dirty="0">
                        <a:ln>
                          <a:noFill/>
                        </a:ln>
                        <a:solidFill>
                          <a:prstClr val="black"/>
                        </a:solidFill>
                        <a:effectLst/>
                        <a:uLnTx/>
                        <a:uFillTx/>
                        <a:latin typeface="Calibri" panose="020F0502020204030204"/>
                      </a:endParaRPr>
                    </a:p>
                  </p:txBody>
                </p:sp>
                <p:sp>
                  <p:nvSpPr>
                    <p:cNvPr id="148" name="TextBox 147">
                      <a:extLst>
                        <a:ext uri="{FF2B5EF4-FFF2-40B4-BE49-F238E27FC236}">
                          <a16:creationId xmlns:a16="http://schemas.microsoft.com/office/drawing/2014/main" id="{E026CE18-F969-450C-B1BB-D7C1AF449E2E}"/>
                        </a:ext>
                      </a:extLst>
                    </p:cNvPr>
                    <p:cNvSpPr txBox="1"/>
                    <p:nvPr/>
                  </p:nvSpPr>
                  <p:spPr>
                    <a:xfrm>
                      <a:off x="3441067" y="3349051"/>
                      <a:ext cx="566794" cy="372640"/>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A</a:t>
                      </a:r>
                    </a:p>
                  </p:txBody>
                </p:sp>
                <p:sp>
                  <p:nvSpPr>
                    <p:cNvPr id="149" name="TextBox 148">
                      <a:extLst>
                        <a:ext uri="{FF2B5EF4-FFF2-40B4-BE49-F238E27FC236}">
                          <a16:creationId xmlns:a16="http://schemas.microsoft.com/office/drawing/2014/main" id="{7633B15F-F902-451B-86B5-D0FCC39388A1}"/>
                        </a:ext>
                      </a:extLst>
                    </p:cNvPr>
                    <p:cNvSpPr txBox="1"/>
                    <p:nvPr/>
                  </p:nvSpPr>
                  <p:spPr>
                    <a:xfrm>
                      <a:off x="5608995" y="4201948"/>
                      <a:ext cx="485114" cy="372640"/>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B</a:t>
                      </a:r>
                    </a:p>
                  </p:txBody>
                </p:sp>
                <p:sp>
                  <p:nvSpPr>
                    <p:cNvPr id="150" name="TextBox 149">
                      <a:extLst>
                        <a:ext uri="{FF2B5EF4-FFF2-40B4-BE49-F238E27FC236}">
                          <a16:creationId xmlns:a16="http://schemas.microsoft.com/office/drawing/2014/main" id="{8F63D204-1D3F-4BB9-A8ED-F49223043BAF}"/>
                        </a:ext>
                      </a:extLst>
                    </p:cNvPr>
                    <p:cNvSpPr txBox="1"/>
                    <p:nvPr/>
                  </p:nvSpPr>
                  <p:spPr>
                    <a:xfrm>
                      <a:off x="5002154" y="4201948"/>
                      <a:ext cx="485114" cy="372640"/>
                    </a:xfrm>
                    <a:prstGeom prst="rect">
                      <a:avLst/>
                    </a:prstGeom>
                    <a:noFill/>
                    <a:ln>
                      <a:noFill/>
                    </a:ln>
                  </p:spPr>
                  <p:txBody>
                    <a:bodyPr wrap="square" rtlCol="0">
                      <a:spAutoFit/>
                    </a:bodyPr>
                    <a:lstStyle/>
                    <a:p>
                      <a:pPr lvl="0" algn="ctr"/>
                      <a:r>
                        <a:rPr lang="en-GB" dirty="0">
                          <a:solidFill>
                            <a:prstClr val="black"/>
                          </a:solidFill>
                        </a:rPr>
                        <a:t>Y</a:t>
                      </a:r>
                      <a:r>
                        <a:rPr lang="en-GB" baseline="-25000" dirty="0">
                          <a:solidFill>
                            <a:prstClr val="black"/>
                          </a:solidFill>
                        </a:rPr>
                        <a:t>A</a:t>
                      </a:r>
                    </a:p>
                  </p:txBody>
                </p:sp>
                <p:sp>
                  <p:nvSpPr>
                    <p:cNvPr id="151" name="TextBox 150">
                      <a:extLst>
                        <a:ext uri="{FF2B5EF4-FFF2-40B4-BE49-F238E27FC236}">
                          <a16:creationId xmlns:a16="http://schemas.microsoft.com/office/drawing/2014/main" id="{BCDC51D0-0529-4F79-B7FD-2959993E3748}"/>
                        </a:ext>
                      </a:extLst>
                    </p:cNvPr>
                    <p:cNvSpPr txBox="1"/>
                    <p:nvPr/>
                  </p:nvSpPr>
                  <p:spPr>
                    <a:xfrm>
                      <a:off x="3457180" y="2827241"/>
                      <a:ext cx="566794" cy="372640"/>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B</a:t>
                      </a:r>
                    </a:p>
                  </p:txBody>
                </p:sp>
                <p:sp>
                  <p:nvSpPr>
                    <p:cNvPr id="152" name="TextBox 151">
                      <a:extLst>
                        <a:ext uri="{FF2B5EF4-FFF2-40B4-BE49-F238E27FC236}">
                          <a16:creationId xmlns:a16="http://schemas.microsoft.com/office/drawing/2014/main" id="{E6496EC7-1154-4C03-8987-1FAB0C96630C}"/>
                        </a:ext>
                      </a:extLst>
                    </p:cNvPr>
                    <p:cNvSpPr txBox="1"/>
                    <p:nvPr/>
                  </p:nvSpPr>
                  <p:spPr>
                    <a:xfrm>
                      <a:off x="3468655" y="2245945"/>
                      <a:ext cx="566794" cy="372640"/>
                    </a:xfrm>
                    <a:prstGeom prst="rect">
                      <a:avLst/>
                    </a:prstGeom>
                    <a:noFill/>
                    <a:ln>
                      <a:noFill/>
                    </a:ln>
                  </p:spPr>
                  <p:txBody>
                    <a:bodyPr wrap="square" rtlCol="0">
                      <a:spAutoFit/>
                    </a:bodyPr>
                    <a:lstStyle/>
                    <a:p>
                      <a:pPr lvl="0" algn="ctr"/>
                      <a:r>
                        <a:rPr lang="en-GB" dirty="0">
                          <a:solidFill>
                            <a:prstClr val="black"/>
                          </a:solidFill>
                        </a:rPr>
                        <a:t>PL</a:t>
                      </a:r>
                      <a:r>
                        <a:rPr lang="en-GB" baseline="-25000" dirty="0">
                          <a:solidFill>
                            <a:prstClr val="black"/>
                          </a:solidFill>
                        </a:rPr>
                        <a:t>C</a:t>
                      </a:r>
                    </a:p>
                  </p:txBody>
                </p:sp>
              </p:grpSp>
            </p:grpSp>
          </p:grpSp>
          <p:cxnSp>
            <p:nvCxnSpPr>
              <p:cNvPr id="136" name="Straight Connector 135">
                <a:extLst>
                  <a:ext uri="{FF2B5EF4-FFF2-40B4-BE49-F238E27FC236}">
                    <a16:creationId xmlns:a16="http://schemas.microsoft.com/office/drawing/2014/main" id="{1F0F4FF8-96EA-4FFB-B4D4-DD21BC31F17C}"/>
                  </a:ext>
                </a:extLst>
              </p:cNvPr>
              <p:cNvCxnSpPr>
                <a:cxnSpLocks/>
              </p:cNvCxnSpPr>
              <p:nvPr/>
            </p:nvCxnSpPr>
            <p:spPr>
              <a:xfrm>
                <a:off x="2048087" y="2130395"/>
                <a:ext cx="1800000" cy="180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37" name="Text Box 16">
                <a:extLst>
                  <a:ext uri="{FF2B5EF4-FFF2-40B4-BE49-F238E27FC236}">
                    <a16:creationId xmlns:a16="http://schemas.microsoft.com/office/drawing/2014/main" id="{3AB6DA3A-9C2D-4368-8FC7-5B95F4212CAC}"/>
                  </a:ext>
                </a:extLst>
              </p:cNvPr>
              <p:cNvSpPr txBox="1">
                <a:spLocks noChangeArrowheads="1"/>
              </p:cNvSpPr>
              <p:nvPr/>
            </p:nvSpPr>
            <p:spPr bwMode="auto">
              <a:xfrm>
                <a:off x="3483083" y="3398965"/>
                <a:ext cx="781484" cy="37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 1</a:t>
                </a:r>
                <a:endParaRPr lang="en-US" altLang="en-US" sz="1800" b="1" dirty="0">
                  <a:solidFill>
                    <a:srgbClr val="FF0000"/>
                  </a:solidFill>
                  <a:latin typeface="+mn-lt"/>
                </a:endParaRPr>
              </a:p>
            </p:txBody>
          </p:sp>
          <p:cxnSp>
            <p:nvCxnSpPr>
              <p:cNvPr id="138" name="Straight Connector 137">
                <a:extLst>
                  <a:ext uri="{FF2B5EF4-FFF2-40B4-BE49-F238E27FC236}">
                    <a16:creationId xmlns:a16="http://schemas.microsoft.com/office/drawing/2014/main" id="{204795F7-4504-4D28-AE03-9B8D34B0DBB3}"/>
                  </a:ext>
                </a:extLst>
              </p:cNvPr>
              <p:cNvCxnSpPr>
                <a:cxnSpLocks/>
              </p:cNvCxnSpPr>
              <p:nvPr/>
            </p:nvCxnSpPr>
            <p:spPr>
              <a:xfrm>
                <a:off x="1183066" y="2384830"/>
                <a:ext cx="1800000" cy="180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39" name="Text Box 16">
                <a:extLst>
                  <a:ext uri="{FF2B5EF4-FFF2-40B4-BE49-F238E27FC236}">
                    <a16:creationId xmlns:a16="http://schemas.microsoft.com/office/drawing/2014/main" id="{6361068C-EBEE-4539-A693-38A224DD6723}"/>
                  </a:ext>
                </a:extLst>
              </p:cNvPr>
              <p:cNvSpPr txBox="1">
                <a:spLocks noChangeArrowheads="1"/>
              </p:cNvSpPr>
              <p:nvPr/>
            </p:nvSpPr>
            <p:spPr bwMode="auto">
              <a:xfrm>
                <a:off x="2461224" y="3961572"/>
                <a:ext cx="803989" cy="37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50000"/>
                  </a:spcBef>
                  <a:buClrTx/>
                  <a:buSzTx/>
                  <a:buFontTx/>
                  <a:buNone/>
                </a:pPr>
                <a:r>
                  <a:rPr lang="en-GB" altLang="en-US" sz="1800" b="1" dirty="0">
                    <a:solidFill>
                      <a:srgbClr val="FF0000"/>
                    </a:solidFill>
                    <a:latin typeface="+mn-lt"/>
                  </a:rPr>
                  <a:t>AD</a:t>
                </a:r>
                <a:endParaRPr lang="en-US" altLang="en-US" sz="1800" b="1" dirty="0">
                  <a:solidFill>
                    <a:srgbClr val="FF0000"/>
                  </a:solidFill>
                  <a:latin typeface="+mn-lt"/>
                </a:endParaRPr>
              </a:p>
            </p:txBody>
          </p:sp>
          <p:cxnSp>
            <p:nvCxnSpPr>
              <p:cNvPr id="160" name="Straight Connector 159">
                <a:extLst>
                  <a:ext uri="{FF2B5EF4-FFF2-40B4-BE49-F238E27FC236}">
                    <a16:creationId xmlns:a16="http://schemas.microsoft.com/office/drawing/2014/main" id="{F52F30EA-561C-4FBA-B5EC-76D5A2281EEA}"/>
                  </a:ext>
                </a:extLst>
              </p:cNvPr>
              <p:cNvCxnSpPr>
                <a:cxnSpLocks/>
              </p:cNvCxnSpPr>
              <p:nvPr/>
            </p:nvCxnSpPr>
            <p:spPr>
              <a:xfrm flipV="1">
                <a:off x="1925832" y="2211890"/>
                <a:ext cx="1800000" cy="180000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cxnSp>
          <p:nvCxnSpPr>
            <p:cNvPr id="57" name="Straight Arrow Connector 56">
              <a:extLst>
                <a:ext uri="{FF2B5EF4-FFF2-40B4-BE49-F238E27FC236}">
                  <a16:creationId xmlns:a16="http://schemas.microsoft.com/office/drawing/2014/main" id="{B028DCEE-9DBE-4E3D-A976-C3DC8D7804B1}"/>
                </a:ext>
              </a:extLst>
            </p:cNvPr>
            <p:cNvCxnSpPr>
              <a:cxnSpLocks/>
            </p:cNvCxnSpPr>
            <p:nvPr/>
          </p:nvCxnSpPr>
          <p:spPr>
            <a:xfrm>
              <a:off x="10637467" y="5792526"/>
              <a:ext cx="648762" cy="0"/>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62660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801858"/>
            <a:ext cx="5445372" cy="3871215"/>
          </a:xfrm>
        </p:spPr>
        <p:txBody>
          <a:bodyPr anchor="b">
            <a:normAutofit/>
          </a:bodyPr>
          <a:lstStyle/>
          <a:p>
            <a:pPr algn="l"/>
            <a:r>
              <a:rPr lang="en-GB" dirty="0">
                <a:solidFill>
                  <a:schemeClr val="bg1"/>
                </a:solidFill>
              </a:rPr>
              <a:t>Supply side Causes of Economic Growth</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723204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Supply side Causes of Economic Growth</a:t>
            </a:r>
          </a:p>
        </p:txBody>
      </p:sp>
      <p:sp>
        <p:nvSpPr>
          <p:cNvPr id="5" name="Content Placeholder 2">
            <a:extLst>
              <a:ext uri="{FF2B5EF4-FFF2-40B4-BE49-F238E27FC236}">
                <a16:creationId xmlns:a16="http://schemas.microsoft.com/office/drawing/2014/main" id="{03D08558-84C3-4FD2-8DA8-A860768B2249}"/>
              </a:ext>
            </a:extLst>
          </p:cNvPr>
          <p:cNvSpPr txBox="1">
            <a:spLocks/>
          </p:cNvSpPr>
          <p:nvPr/>
        </p:nvSpPr>
        <p:spPr>
          <a:xfrm>
            <a:off x="0" y="477682"/>
            <a:ext cx="8299433" cy="638031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accent1"/>
                </a:solidFill>
              </a:rPr>
              <a:t>Supply side: </a:t>
            </a:r>
            <a:r>
              <a:rPr lang="en-GB" dirty="0">
                <a:solidFill>
                  <a:prstClr val="black"/>
                </a:solidFill>
              </a:rPr>
              <a:t>Economic growth that occurs from an increase in (long run) aggregate supply</a:t>
            </a:r>
            <a:endParaRPr lang="en-GB" b="1" dirty="0">
              <a:solidFill>
                <a:srgbClr val="FF0000"/>
              </a:solidFill>
            </a:endParaRPr>
          </a:p>
          <a:p>
            <a:pPr marL="457200" lvl="1" indent="0">
              <a:buFont typeface="Arial" panose="020B0604020202020204" pitchFamily="34" charset="0"/>
              <a:buNone/>
            </a:pPr>
            <a:r>
              <a:rPr lang="en-GB" dirty="0"/>
              <a:t>LRAS will increase if there is an increase in either the quality or quantity of the factors of production in an economy</a:t>
            </a:r>
          </a:p>
          <a:p>
            <a:pPr marL="457200" lvl="1" indent="0">
              <a:buFont typeface="Arial" panose="020B0604020202020204" pitchFamily="34" charset="0"/>
              <a:buNone/>
            </a:pPr>
            <a:r>
              <a:rPr lang="en-GB" b="1" dirty="0">
                <a:solidFill>
                  <a:schemeClr val="accent3"/>
                </a:solidFill>
              </a:rPr>
              <a:t>Recap:</a:t>
            </a:r>
            <a:r>
              <a:rPr lang="en-GB" dirty="0"/>
              <a:t> an FOP can increase in </a:t>
            </a:r>
            <a:r>
              <a:rPr lang="en-GB" u="sng" dirty="0"/>
              <a:t>quality</a:t>
            </a:r>
            <a:r>
              <a:rPr lang="en-GB" dirty="0"/>
              <a:t> if there is (factor affected in brackets):</a:t>
            </a:r>
          </a:p>
          <a:p>
            <a:pPr marL="914400" lvl="2" indent="0">
              <a:buNone/>
              <a:defRPr/>
            </a:pPr>
            <a:r>
              <a:rPr lang="en-GB" altLang="en-US" dirty="0">
                <a:solidFill>
                  <a:prstClr val="black"/>
                </a:solidFill>
              </a:rPr>
              <a:t>Money spent on R&amp;D (K)</a:t>
            </a:r>
          </a:p>
          <a:p>
            <a:pPr marL="914400" lvl="2" indent="0">
              <a:buNone/>
              <a:defRPr/>
            </a:pPr>
            <a:r>
              <a:rPr lang="en-GB" altLang="en-US" dirty="0">
                <a:solidFill>
                  <a:prstClr val="black"/>
                </a:solidFill>
              </a:rPr>
              <a:t>Improvements in education and skills (L)</a:t>
            </a:r>
          </a:p>
          <a:p>
            <a:pPr marL="914400" lvl="2" indent="0">
              <a:buNone/>
              <a:defRPr/>
            </a:pPr>
            <a:r>
              <a:rPr lang="en-GB" altLang="en-US" dirty="0">
                <a:solidFill>
                  <a:prstClr val="black"/>
                </a:solidFill>
              </a:rPr>
              <a:t>Changes in relative productivity (K,L, Land)</a:t>
            </a:r>
          </a:p>
          <a:p>
            <a:pPr marL="914400" lvl="2" indent="0">
              <a:buNone/>
              <a:defRPr/>
            </a:pPr>
            <a:r>
              <a:rPr lang="en-GB" altLang="en-US" dirty="0">
                <a:solidFill>
                  <a:prstClr val="black"/>
                </a:solidFill>
              </a:rPr>
              <a:t>Changes in government regulations (E, L, K)</a:t>
            </a:r>
          </a:p>
          <a:p>
            <a:pPr marL="457200" lvl="1" indent="0">
              <a:buNone/>
            </a:pPr>
            <a:r>
              <a:rPr lang="en-GB" dirty="0"/>
              <a:t>an FOP can increase in </a:t>
            </a:r>
            <a:r>
              <a:rPr lang="en-GB" u="sng" dirty="0"/>
              <a:t>quantity</a:t>
            </a:r>
            <a:r>
              <a:rPr lang="en-GB" dirty="0"/>
              <a:t> if there is:</a:t>
            </a:r>
          </a:p>
          <a:p>
            <a:pPr marL="914400" lvl="2" indent="0">
              <a:buNone/>
            </a:pPr>
            <a:r>
              <a:rPr lang="en-GB" altLang="en-US" dirty="0">
                <a:solidFill>
                  <a:prstClr val="black"/>
                </a:solidFill>
              </a:rPr>
              <a:t>Investment (K)</a:t>
            </a:r>
          </a:p>
          <a:p>
            <a:pPr marL="914400" lvl="2" indent="0">
              <a:buNone/>
            </a:pPr>
            <a:r>
              <a:rPr lang="en-GB" altLang="en-US" dirty="0">
                <a:solidFill>
                  <a:prstClr val="black"/>
                </a:solidFill>
              </a:rPr>
              <a:t>Demographic changes and net immigration (L)</a:t>
            </a:r>
          </a:p>
          <a:p>
            <a:pPr marL="914400" lvl="2" indent="0">
              <a:buNone/>
            </a:pPr>
            <a:r>
              <a:rPr lang="en-GB" altLang="en-US" dirty="0">
                <a:solidFill>
                  <a:prstClr val="black"/>
                </a:solidFill>
              </a:rPr>
              <a:t>Changes in government regulations (E, L, K)</a:t>
            </a:r>
          </a:p>
          <a:p>
            <a:pPr marL="0" indent="0">
              <a:buNone/>
            </a:pPr>
            <a:r>
              <a:rPr lang="en-GB" b="1" dirty="0">
                <a:solidFill>
                  <a:schemeClr val="accent1"/>
                </a:solidFill>
              </a:rPr>
              <a:t>Importance:</a:t>
            </a:r>
            <a:r>
              <a:rPr lang="en-GB" dirty="0">
                <a:solidFill>
                  <a:schemeClr val="accent1"/>
                </a:solidFill>
              </a:rPr>
              <a:t> </a:t>
            </a:r>
            <a:r>
              <a:rPr lang="en-GB" dirty="0"/>
              <a:t>Supply side factors are a key driver of Potential economic growth</a:t>
            </a:r>
          </a:p>
          <a:p>
            <a:pPr marL="457200" lvl="1" indent="0">
              <a:buNone/>
            </a:pPr>
            <a:r>
              <a:rPr lang="en-GB" dirty="0"/>
              <a:t>Without increased AS, increasing AD will not increase the economy’s productive capacity</a:t>
            </a:r>
          </a:p>
        </p:txBody>
      </p:sp>
      <p:grpSp>
        <p:nvGrpSpPr>
          <p:cNvPr id="55" name="Group 54">
            <a:extLst>
              <a:ext uri="{FF2B5EF4-FFF2-40B4-BE49-F238E27FC236}">
                <a16:creationId xmlns:a16="http://schemas.microsoft.com/office/drawing/2014/main" id="{932D894A-3A73-44C5-BD44-22E7AD8EAC0E}"/>
              </a:ext>
            </a:extLst>
          </p:cNvPr>
          <p:cNvGrpSpPr/>
          <p:nvPr/>
        </p:nvGrpSpPr>
        <p:grpSpPr>
          <a:xfrm>
            <a:off x="8101694" y="499285"/>
            <a:ext cx="3830877" cy="2844000"/>
            <a:chOff x="2053546" y="3786959"/>
            <a:chExt cx="3830877" cy="3660955"/>
          </a:xfrm>
        </p:grpSpPr>
        <p:grpSp>
          <p:nvGrpSpPr>
            <p:cNvPr id="56" name="Group 55">
              <a:extLst>
                <a:ext uri="{FF2B5EF4-FFF2-40B4-BE49-F238E27FC236}">
                  <a16:creationId xmlns:a16="http://schemas.microsoft.com/office/drawing/2014/main" id="{02E1D138-D430-43BC-B020-4A1947CA9516}"/>
                </a:ext>
              </a:extLst>
            </p:cNvPr>
            <p:cNvGrpSpPr/>
            <p:nvPr/>
          </p:nvGrpSpPr>
          <p:grpSpPr>
            <a:xfrm>
              <a:off x="2053546" y="3786959"/>
              <a:ext cx="3830877" cy="3660955"/>
              <a:chOff x="2757460" y="1941534"/>
              <a:chExt cx="3830877" cy="3660955"/>
            </a:xfrm>
          </p:grpSpPr>
          <p:sp>
            <p:nvSpPr>
              <p:cNvPr id="59" name="Rectangle 58">
                <a:extLst>
                  <a:ext uri="{FF2B5EF4-FFF2-40B4-BE49-F238E27FC236}">
                    <a16:creationId xmlns:a16="http://schemas.microsoft.com/office/drawing/2014/main" id="{6BFC107A-A8A8-4854-A03F-B6404AFD249D}"/>
                  </a:ext>
                </a:extLst>
              </p:cNvPr>
              <p:cNvSpPr/>
              <p:nvPr/>
            </p:nvSpPr>
            <p:spPr>
              <a:xfrm>
                <a:off x="2952337" y="1941534"/>
                <a:ext cx="3636000" cy="3660955"/>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grpSp>
            <p:nvGrpSpPr>
              <p:cNvPr id="60" name="Group 59">
                <a:extLst>
                  <a:ext uri="{FF2B5EF4-FFF2-40B4-BE49-F238E27FC236}">
                    <a16:creationId xmlns:a16="http://schemas.microsoft.com/office/drawing/2014/main" id="{74DEEA94-9DB9-4720-A58C-054C299CDC68}"/>
                  </a:ext>
                </a:extLst>
              </p:cNvPr>
              <p:cNvGrpSpPr/>
              <p:nvPr/>
            </p:nvGrpSpPr>
            <p:grpSpPr>
              <a:xfrm>
                <a:off x="2757460" y="1942318"/>
                <a:ext cx="3823034" cy="3431488"/>
                <a:chOff x="2757460" y="1942318"/>
                <a:chExt cx="3823034" cy="3431488"/>
              </a:xfrm>
            </p:grpSpPr>
            <p:grpSp>
              <p:nvGrpSpPr>
                <p:cNvPr id="61" name="Group 60">
                  <a:extLst>
                    <a:ext uri="{FF2B5EF4-FFF2-40B4-BE49-F238E27FC236}">
                      <a16:creationId xmlns:a16="http://schemas.microsoft.com/office/drawing/2014/main" id="{224DE95B-3AAC-49C4-80F2-49B5959401B8}"/>
                    </a:ext>
                  </a:extLst>
                </p:cNvPr>
                <p:cNvGrpSpPr/>
                <p:nvPr/>
              </p:nvGrpSpPr>
              <p:grpSpPr>
                <a:xfrm>
                  <a:off x="4422361" y="2155996"/>
                  <a:ext cx="1640687" cy="2790248"/>
                  <a:chOff x="2269017" y="438009"/>
                  <a:chExt cx="1640687" cy="2790248"/>
                </a:xfrm>
              </p:grpSpPr>
              <p:cxnSp>
                <p:nvCxnSpPr>
                  <p:cNvPr id="70" name="Straight Connector 69">
                    <a:extLst>
                      <a:ext uri="{FF2B5EF4-FFF2-40B4-BE49-F238E27FC236}">
                        <a16:creationId xmlns:a16="http://schemas.microsoft.com/office/drawing/2014/main" id="{82FAE0C8-35E4-4563-BBFA-D4F8C5AC2664}"/>
                      </a:ext>
                    </a:extLst>
                  </p:cNvPr>
                  <p:cNvCxnSpPr>
                    <a:cxnSpLocks/>
                  </p:cNvCxnSpPr>
                  <p:nvPr/>
                </p:nvCxnSpPr>
                <p:spPr>
                  <a:xfrm rot="16200000">
                    <a:off x="1034865" y="1968257"/>
                    <a:ext cx="2520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E88A7BD6-D2D6-4F3F-A970-E680D9F5AEF7}"/>
                      </a:ext>
                    </a:extLst>
                  </p:cNvPr>
                  <p:cNvSpPr txBox="1"/>
                  <p:nvPr/>
                </p:nvSpPr>
                <p:spPr>
                  <a:xfrm>
                    <a:off x="2269017" y="438009"/>
                    <a:ext cx="834190"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LRAS</a:t>
                    </a:r>
                  </a:p>
                </p:txBody>
              </p:sp>
              <p:cxnSp>
                <p:nvCxnSpPr>
                  <p:cNvPr id="73" name="Straight Connector 72">
                    <a:extLst>
                      <a:ext uri="{FF2B5EF4-FFF2-40B4-BE49-F238E27FC236}">
                        <a16:creationId xmlns:a16="http://schemas.microsoft.com/office/drawing/2014/main" id="{EFB1D11A-7A53-4609-AB08-860657900802}"/>
                      </a:ext>
                    </a:extLst>
                  </p:cNvPr>
                  <p:cNvCxnSpPr>
                    <a:cxnSpLocks/>
                  </p:cNvCxnSpPr>
                  <p:nvPr/>
                </p:nvCxnSpPr>
                <p:spPr>
                  <a:xfrm rot="16200000">
                    <a:off x="1779788" y="1945689"/>
                    <a:ext cx="2520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8458BA83-FDDE-4058-A423-3DB08B3295EC}"/>
                      </a:ext>
                    </a:extLst>
                  </p:cNvPr>
                  <p:cNvSpPr txBox="1"/>
                  <p:nvPr/>
                </p:nvSpPr>
                <p:spPr>
                  <a:xfrm>
                    <a:off x="2987885" y="453014"/>
                    <a:ext cx="921819" cy="47920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LRAS1</a:t>
                    </a:r>
                  </a:p>
                </p:txBody>
              </p:sp>
            </p:grpSp>
            <p:grpSp>
              <p:nvGrpSpPr>
                <p:cNvPr id="62" name="Group 61">
                  <a:extLst>
                    <a:ext uri="{FF2B5EF4-FFF2-40B4-BE49-F238E27FC236}">
                      <a16:creationId xmlns:a16="http://schemas.microsoft.com/office/drawing/2014/main" id="{8CBE8E9A-09FB-4116-BF9E-FDE53A6326A2}"/>
                    </a:ext>
                  </a:extLst>
                </p:cNvPr>
                <p:cNvGrpSpPr/>
                <p:nvPr/>
              </p:nvGrpSpPr>
              <p:grpSpPr>
                <a:xfrm>
                  <a:off x="2757460" y="1942318"/>
                  <a:ext cx="3823034" cy="3431488"/>
                  <a:chOff x="3812537" y="1267068"/>
                  <a:chExt cx="3823034" cy="3431488"/>
                </a:xfrm>
              </p:grpSpPr>
              <p:cxnSp>
                <p:nvCxnSpPr>
                  <p:cNvPr id="63" name="Straight Connector 62">
                    <a:extLst>
                      <a:ext uri="{FF2B5EF4-FFF2-40B4-BE49-F238E27FC236}">
                        <a16:creationId xmlns:a16="http://schemas.microsoft.com/office/drawing/2014/main" id="{8ABD66F0-0859-4226-A111-E927D6B8C1EB}"/>
                      </a:ext>
                    </a:extLst>
                  </p:cNvPr>
                  <p:cNvCxnSpPr/>
                  <p:nvPr/>
                </p:nvCxnSpPr>
                <p:spPr>
                  <a:xfrm>
                    <a:off x="4762383" y="1403457"/>
                    <a:ext cx="0" cy="288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53FD57C-6049-48FA-AD72-274A7D0FCF21}"/>
                      </a:ext>
                    </a:extLst>
                  </p:cNvPr>
                  <p:cNvCxnSpPr>
                    <a:cxnSpLocks/>
                  </p:cNvCxnSpPr>
                  <p:nvPr/>
                </p:nvCxnSpPr>
                <p:spPr>
                  <a:xfrm>
                    <a:off x="4762383" y="4276993"/>
                    <a:ext cx="2060991"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52DE1865-1D15-4C24-BA5F-4D1AC330EF64}"/>
                      </a:ext>
                    </a:extLst>
                  </p:cNvPr>
                  <p:cNvSpPr txBox="1"/>
                  <p:nvPr/>
                </p:nvSpPr>
                <p:spPr>
                  <a:xfrm>
                    <a:off x="6011176" y="4219353"/>
                    <a:ext cx="1624395"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RNO</a:t>
                    </a:r>
                  </a:p>
                </p:txBody>
              </p:sp>
              <p:sp>
                <p:nvSpPr>
                  <p:cNvPr id="66" name="TextBox 65">
                    <a:extLst>
                      <a:ext uri="{FF2B5EF4-FFF2-40B4-BE49-F238E27FC236}">
                        <a16:creationId xmlns:a16="http://schemas.microsoft.com/office/drawing/2014/main" id="{E46B6021-71A6-4CB4-982E-4B4A598F888D}"/>
                      </a:ext>
                    </a:extLst>
                  </p:cNvPr>
                  <p:cNvSpPr txBox="1"/>
                  <p:nvPr/>
                </p:nvSpPr>
                <p:spPr>
                  <a:xfrm>
                    <a:off x="3812537" y="1267068"/>
                    <a:ext cx="1113956" cy="70788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Price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Level</a:t>
                    </a:r>
                  </a:p>
                </p:txBody>
              </p:sp>
              <p:sp>
                <p:nvSpPr>
                  <p:cNvPr id="67" name="TextBox 66">
                    <a:extLst>
                      <a:ext uri="{FF2B5EF4-FFF2-40B4-BE49-F238E27FC236}">
                        <a16:creationId xmlns:a16="http://schemas.microsoft.com/office/drawing/2014/main" id="{A14344EF-46BD-4E5A-998E-74F4025CEF9C}"/>
                      </a:ext>
                    </a:extLst>
                  </p:cNvPr>
                  <p:cNvSpPr txBox="1"/>
                  <p:nvPr/>
                </p:nvSpPr>
                <p:spPr>
                  <a:xfrm>
                    <a:off x="4762383" y="4199006"/>
                    <a:ext cx="1624395"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Y</a:t>
                    </a:r>
                    <a:r>
                      <a:rPr kumimoji="0" lang="en-GB" sz="2000" b="0" i="0" u="none" strike="noStrike" kern="1200" cap="none" spc="0" normalizeH="0" baseline="-25000" noProof="0" dirty="0">
                        <a:ln>
                          <a:noFill/>
                        </a:ln>
                        <a:solidFill>
                          <a:prstClr val="black"/>
                        </a:solidFill>
                        <a:effectLst/>
                        <a:uLnTx/>
                        <a:uFillTx/>
                        <a:latin typeface="Calibri" panose="020F0502020204030204"/>
                        <a:ea typeface="+mn-ea"/>
                        <a:cs typeface="+mn-cs"/>
                      </a:rPr>
                      <a:t>FE</a:t>
                    </a:r>
                  </a:p>
                </p:txBody>
              </p:sp>
              <p:sp>
                <p:nvSpPr>
                  <p:cNvPr id="69" name="TextBox 68">
                    <a:extLst>
                      <a:ext uri="{FF2B5EF4-FFF2-40B4-BE49-F238E27FC236}">
                        <a16:creationId xmlns:a16="http://schemas.microsoft.com/office/drawing/2014/main" id="{E5D969FA-C302-4783-8F5C-CAB58DF7CEA6}"/>
                      </a:ext>
                    </a:extLst>
                  </p:cNvPr>
                  <p:cNvSpPr txBox="1"/>
                  <p:nvPr/>
                </p:nvSpPr>
                <p:spPr>
                  <a:xfrm>
                    <a:off x="5410035" y="4219353"/>
                    <a:ext cx="1624395" cy="47920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Y</a:t>
                    </a:r>
                    <a:r>
                      <a:rPr kumimoji="0" lang="en-GB" sz="2000" b="0" i="0" u="none" strike="noStrike" kern="1200" cap="none" spc="0" normalizeH="0" baseline="-25000" noProof="0" dirty="0">
                        <a:ln>
                          <a:noFill/>
                        </a:ln>
                        <a:solidFill>
                          <a:prstClr val="black"/>
                        </a:solidFill>
                        <a:effectLst/>
                        <a:uLnTx/>
                        <a:uFillTx/>
                        <a:latin typeface="Calibri" panose="020F0502020204030204"/>
                        <a:ea typeface="+mn-ea"/>
                        <a:cs typeface="+mn-cs"/>
                      </a:rPr>
                      <a:t>FE 1</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grpSp>
        <p:cxnSp>
          <p:nvCxnSpPr>
            <p:cNvPr id="57" name="Straight Arrow Connector 56">
              <a:extLst>
                <a:ext uri="{FF2B5EF4-FFF2-40B4-BE49-F238E27FC236}">
                  <a16:creationId xmlns:a16="http://schemas.microsoft.com/office/drawing/2014/main" id="{7A49A7D5-49B4-4D5C-A07F-ACE77B5D1039}"/>
                </a:ext>
              </a:extLst>
            </p:cNvPr>
            <p:cNvCxnSpPr/>
            <p:nvPr/>
          </p:nvCxnSpPr>
          <p:spPr>
            <a:xfrm flipV="1">
              <a:off x="3857364" y="5229225"/>
              <a:ext cx="504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97" name="Group 96">
            <a:extLst>
              <a:ext uri="{FF2B5EF4-FFF2-40B4-BE49-F238E27FC236}">
                <a16:creationId xmlns:a16="http://schemas.microsoft.com/office/drawing/2014/main" id="{D5C0E05A-2867-4289-88D6-D550CBB50905}"/>
              </a:ext>
            </a:extLst>
          </p:cNvPr>
          <p:cNvGrpSpPr/>
          <p:nvPr/>
        </p:nvGrpSpPr>
        <p:grpSpPr>
          <a:xfrm>
            <a:off x="8249028" y="3931090"/>
            <a:ext cx="3926932" cy="2844000"/>
            <a:chOff x="7897588" y="209589"/>
            <a:chExt cx="4294412" cy="3660955"/>
          </a:xfrm>
        </p:grpSpPr>
        <p:grpSp>
          <p:nvGrpSpPr>
            <p:cNvPr id="98" name="Group 97">
              <a:extLst>
                <a:ext uri="{FF2B5EF4-FFF2-40B4-BE49-F238E27FC236}">
                  <a16:creationId xmlns:a16="http://schemas.microsoft.com/office/drawing/2014/main" id="{EA5E9CED-D32F-44A6-A648-278958B6AA5E}"/>
                </a:ext>
              </a:extLst>
            </p:cNvPr>
            <p:cNvGrpSpPr/>
            <p:nvPr/>
          </p:nvGrpSpPr>
          <p:grpSpPr>
            <a:xfrm>
              <a:off x="7897588" y="209589"/>
              <a:ext cx="4294412" cy="3660955"/>
              <a:chOff x="7897588" y="209589"/>
              <a:chExt cx="4294412" cy="3660955"/>
            </a:xfrm>
          </p:grpSpPr>
          <p:grpSp>
            <p:nvGrpSpPr>
              <p:cNvPr id="102" name="Group 101">
                <a:extLst>
                  <a:ext uri="{FF2B5EF4-FFF2-40B4-BE49-F238E27FC236}">
                    <a16:creationId xmlns:a16="http://schemas.microsoft.com/office/drawing/2014/main" id="{FF0817D3-5599-4D90-AEBE-5A861E3B832A}"/>
                  </a:ext>
                </a:extLst>
              </p:cNvPr>
              <p:cNvGrpSpPr/>
              <p:nvPr/>
            </p:nvGrpSpPr>
            <p:grpSpPr>
              <a:xfrm>
                <a:off x="7897588" y="209589"/>
                <a:ext cx="4294412" cy="3660955"/>
                <a:chOff x="2286082" y="1941534"/>
                <a:chExt cx="4294412" cy="3660955"/>
              </a:xfrm>
            </p:grpSpPr>
            <p:sp>
              <p:nvSpPr>
                <p:cNvPr id="105" name="Rectangle 104">
                  <a:extLst>
                    <a:ext uri="{FF2B5EF4-FFF2-40B4-BE49-F238E27FC236}">
                      <a16:creationId xmlns:a16="http://schemas.microsoft.com/office/drawing/2014/main" id="{D9FD9A70-D21E-4B46-988C-E1FE25A1F11E}"/>
                    </a:ext>
                  </a:extLst>
                </p:cNvPr>
                <p:cNvSpPr/>
                <p:nvPr/>
              </p:nvSpPr>
              <p:spPr>
                <a:xfrm>
                  <a:off x="2338074" y="1941534"/>
                  <a:ext cx="3976255" cy="3660955"/>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grpSp>
              <p:nvGrpSpPr>
                <p:cNvPr id="106" name="Group 105">
                  <a:extLst>
                    <a:ext uri="{FF2B5EF4-FFF2-40B4-BE49-F238E27FC236}">
                      <a16:creationId xmlns:a16="http://schemas.microsoft.com/office/drawing/2014/main" id="{F610515A-0671-45CE-8B02-EEA33CDFF836}"/>
                    </a:ext>
                  </a:extLst>
                </p:cNvPr>
                <p:cNvGrpSpPr/>
                <p:nvPr/>
              </p:nvGrpSpPr>
              <p:grpSpPr>
                <a:xfrm>
                  <a:off x="2286082" y="1980552"/>
                  <a:ext cx="4294412" cy="3314161"/>
                  <a:chOff x="2286082" y="1980552"/>
                  <a:chExt cx="4294412" cy="3314161"/>
                </a:xfrm>
              </p:grpSpPr>
              <p:grpSp>
                <p:nvGrpSpPr>
                  <p:cNvPr id="107" name="Group 106">
                    <a:extLst>
                      <a:ext uri="{FF2B5EF4-FFF2-40B4-BE49-F238E27FC236}">
                        <a16:creationId xmlns:a16="http://schemas.microsoft.com/office/drawing/2014/main" id="{5DF6B092-D7CE-45E2-8851-9513FBB1D672}"/>
                      </a:ext>
                    </a:extLst>
                  </p:cNvPr>
                  <p:cNvGrpSpPr/>
                  <p:nvPr/>
                </p:nvGrpSpPr>
                <p:grpSpPr>
                  <a:xfrm>
                    <a:off x="4186386" y="1980552"/>
                    <a:ext cx="1842158" cy="2966436"/>
                    <a:chOff x="2033042" y="262565"/>
                    <a:chExt cx="1842158" cy="2966436"/>
                  </a:xfrm>
                </p:grpSpPr>
                <p:cxnSp>
                  <p:nvCxnSpPr>
                    <p:cNvPr id="116" name="Straight Connector 115">
                      <a:extLst>
                        <a:ext uri="{FF2B5EF4-FFF2-40B4-BE49-F238E27FC236}">
                          <a16:creationId xmlns:a16="http://schemas.microsoft.com/office/drawing/2014/main" id="{58F6A3A2-CD92-4E6D-8CC2-99927714A869}"/>
                        </a:ext>
                      </a:extLst>
                    </p:cNvPr>
                    <p:cNvCxnSpPr>
                      <a:cxnSpLocks/>
                    </p:cNvCxnSpPr>
                    <p:nvPr/>
                  </p:nvCxnSpPr>
                  <p:spPr>
                    <a:xfrm flipV="1">
                      <a:off x="2385451" y="1559116"/>
                      <a:ext cx="0" cy="1656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2B015B3B-F07F-4ECB-B19C-C5A33CBBEEBC}"/>
                        </a:ext>
                      </a:extLst>
                    </p:cNvPr>
                    <p:cNvSpPr txBox="1"/>
                    <p:nvPr/>
                  </p:nvSpPr>
                  <p:spPr>
                    <a:xfrm>
                      <a:off x="2033042" y="285851"/>
                      <a:ext cx="834190" cy="400110"/>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2000" b="1" dirty="0">
                          <a:solidFill>
                            <a:srgbClr val="0000FF"/>
                          </a:solidFill>
                          <a:latin typeface="Calibri" panose="020F0502020204030204"/>
                        </a:rPr>
                        <a:t>L</a:t>
                      </a: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RAS</a:t>
                      </a:r>
                    </a:p>
                  </p:txBody>
                </p:sp>
                <p:sp>
                  <p:nvSpPr>
                    <p:cNvPr id="119" name="TextBox 118">
                      <a:extLst>
                        <a:ext uri="{FF2B5EF4-FFF2-40B4-BE49-F238E27FC236}">
                          <a16:creationId xmlns:a16="http://schemas.microsoft.com/office/drawing/2014/main" id="{7A7A4373-BEC9-48F5-A91B-4D3DCFD0377D}"/>
                        </a:ext>
                      </a:extLst>
                    </p:cNvPr>
                    <p:cNvSpPr txBox="1"/>
                    <p:nvPr/>
                  </p:nvSpPr>
                  <p:spPr>
                    <a:xfrm>
                      <a:off x="2761261" y="262565"/>
                      <a:ext cx="1113939" cy="515044"/>
                    </a:xfrm>
                    <a:prstGeom prst="rect">
                      <a:avLst/>
                    </a:prstGeom>
                    <a:noFill/>
                    <a:ln>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2000" b="1" dirty="0">
                          <a:solidFill>
                            <a:srgbClr val="0000FF"/>
                          </a:solidFill>
                          <a:latin typeface="Calibri" panose="020F0502020204030204"/>
                        </a:rPr>
                        <a:t>L</a:t>
                      </a: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RAS1</a:t>
                      </a:r>
                    </a:p>
                  </p:txBody>
                </p:sp>
                <p:cxnSp>
                  <p:nvCxnSpPr>
                    <p:cNvPr id="121" name="Straight Connector 120">
                      <a:extLst>
                        <a:ext uri="{FF2B5EF4-FFF2-40B4-BE49-F238E27FC236}">
                          <a16:creationId xmlns:a16="http://schemas.microsoft.com/office/drawing/2014/main" id="{FEB02730-1F08-48F9-B1FE-BD0C7DD89F6A}"/>
                        </a:ext>
                      </a:extLst>
                    </p:cNvPr>
                    <p:cNvCxnSpPr>
                      <a:cxnSpLocks/>
                    </p:cNvCxnSpPr>
                    <p:nvPr/>
                  </p:nvCxnSpPr>
                  <p:spPr>
                    <a:xfrm flipV="1">
                      <a:off x="2888885" y="1573001"/>
                      <a:ext cx="0" cy="1656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1482858-F6DC-4AAF-AB8E-2E44CF44C36C}"/>
                      </a:ext>
                    </a:extLst>
                  </p:cNvPr>
                  <p:cNvGrpSpPr/>
                  <p:nvPr/>
                </p:nvGrpSpPr>
                <p:grpSpPr>
                  <a:xfrm>
                    <a:off x="2286082" y="1994500"/>
                    <a:ext cx="4294412" cy="3300213"/>
                    <a:chOff x="3341159" y="1319250"/>
                    <a:chExt cx="4294412" cy="3300213"/>
                  </a:xfrm>
                </p:grpSpPr>
                <p:cxnSp>
                  <p:nvCxnSpPr>
                    <p:cNvPr id="109" name="Straight Connector 108">
                      <a:extLst>
                        <a:ext uri="{FF2B5EF4-FFF2-40B4-BE49-F238E27FC236}">
                          <a16:creationId xmlns:a16="http://schemas.microsoft.com/office/drawing/2014/main" id="{460F595F-0063-4F9A-A6B9-4EC8BDE010E1}"/>
                        </a:ext>
                      </a:extLst>
                    </p:cNvPr>
                    <p:cNvCxnSpPr/>
                    <p:nvPr/>
                  </p:nvCxnSpPr>
                  <p:spPr>
                    <a:xfrm>
                      <a:off x="4277500" y="1391738"/>
                      <a:ext cx="0" cy="288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B16F6FF1-577A-44A6-94FD-3ED3BE59F6D4}"/>
                        </a:ext>
                      </a:extLst>
                    </p:cNvPr>
                    <p:cNvCxnSpPr/>
                    <p:nvPr/>
                  </p:nvCxnSpPr>
                  <p:spPr>
                    <a:xfrm>
                      <a:off x="4294238" y="4280286"/>
                      <a:ext cx="2401501"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8130734D-82D8-4A78-A5C9-90141DD94A4C}"/>
                        </a:ext>
                      </a:extLst>
                    </p:cNvPr>
                    <p:cNvSpPr txBox="1"/>
                    <p:nvPr/>
                  </p:nvSpPr>
                  <p:spPr>
                    <a:xfrm>
                      <a:off x="6011176" y="4219353"/>
                      <a:ext cx="1624395" cy="400110"/>
                    </a:xfrm>
                    <a:prstGeom prst="rect">
                      <a:avLst/>
                    </a:prstGeom>
                    <a:noFill/>
                    <a:ln>
                      <a:noFill/>
                    </a:ln>
                  </p:spPr>
                  <p:txBody>
                    <a:bodyPr wrap="square" rtlCol="0">
                      <a:spAutoFit/>
                    </a:bodyPr>
                    <a:lstStyle/>
                    <a:p>
                      <a:pPr lvl="0" algn="ctr"/>
                      <a:r>
                        <a:rPr lang="en-GB" sz="2000" dirty="0">
                          <a:solidFill>
                            <a:prstClr val="black"/>
                          </a:solidFill>
                        </a:rPr>
                        <a:t>RNO</a:t>
                      </a:r>
                    </a:p>
                  </p:txBody>
                </p:sp>
                <p:sp>
                  <p:nvSpPr>
                    <p:cNvPr id="112" name="TextBox 111">
                      <a:extLst>
                        <a:ext uri="{FF2B5EF4-FFF2-40B4-BE49-F238E27FC236}">
                          <a16:creationId xmlns:a16="http://schemas.microsoft.com/office/drawing/2014/main" id="{203AD75C-5626-403B-8872-E799D3059684}"/>
                        </a:ext>
                      </a:extLst>
                    </p:cNvPr>
                    <p:cNvSpPr txBox="1"/>
                    <p:nvPr/>
                  </p:nvSpPr>
                  <p:spPr>
                    <a:xfrm>
                      <a:off x="3341159" y="1319250"/>
                      <a:ext cx="1113956" cy="70788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Price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Level</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3" name="TextBox 112">
                      <a:extLst>
                        <a:ext uri="{FF2B5EF4-FFF2-40B4-BE49-F238E27FC236}">
                          <a16:creationId xmlns:a16="http://schemas.microsoft.com/office/drawing/2014/main" id="{E9106E3D-0C6D-4760-AA10-737FB5B297F6}"/>
                        </a:ext>
                      </a:extLst>
                    </p:cNvPr>
                    <p:cNvSpPr txBox="1"/>
                    <p:nvPr/>
                  </p:nvSpPr>
                  <p:spPr>
                    <a:xfrm>
                      <a:off x="4762383" y="4199006"/>
                      <a:ext cx="1624395" cy="400110"/>
                    </a:xfrm>
                    <a:prstGeom prst="rect">
                      <a:avLst/>
                    </a:prstGeom>
                    <a:noFill/>
                    <a:ln>
                      <a:noFill/>
                    </a:ln>
                  </p:spPr>
                  <p:txBody>
                    <a:bodyPr wrap="square" rtlCol="0">
                      <a:spAutoFit/>
                    </a:bodyPr>
                    <a:lstStyle/>
                    <a:p>
                      <a:pPr lvl="0" algn="ctr"/>
                      <a:r>
                        <a:rPr lang="en-GB" sz="2000" dirty="0">
                          <a:solidFill>
                            <a:prstClr val="black"/>
                          </a:solidFill>
                        </a:rPr>
                        <a:t>Y</a:t>
                      </a:r>
                      <a:r>
                        <a:rPr lang="en-GB" sz="2000" baseline="-25000" dirty="0">
                          <a:solidFill>
                            <a:prstClr val="black"/>
                          </a:solidFill>
                        </a:rPr>
                        <a:t>FE</a:t>
                      </a:r>
                    </a:p>
                  </p:txBody>
                </p:sp>
                <p:sp>
                  <p:nvSpPr>
                    <p:cNvPr id="114" name="TextBox 113">
                      <a:extLst>
                        <a:ext uri="{FF2B5EF4-FFF2-40B4-BE49-F238E27FC236}">
                          <a16:creationId xmlns:a16="http://schemas.microsoft.com/office/drawing/2014/main" id="{892160EB-8062-41ED-B859-1B3146B106C3}"/>
                        </a:ext>
                      </a:extLst>
                    </p:cNvPr>
                    <p:cNvSpPr txBox="1"/>
                    <p:nvPr/>
                  </p:nvSpPr>
                  <p:spPr>
                    <a:xfrm>
                      <a:off x="5267443" y="4212197"/>
                      <a:ext cx="1624395" cy="400110"/>
                    </a:xfrm>
                    <a:prstGeom prst="rect">
                      <a:avLst/>
                    </a:prstGeom>
                    <a:noFill/>
                    <a:ln>
                      <a:noFill/>
                    </a:ln>
                  </p:spPr>
                  <p:txBody>
                    <a:bodyPr wrap="square" rtlCol="0">
                      <a:spAutoFit/>
                    </a:bodyPr>
                    <a:lstStyle/>
                    <a:p>
                      <a:pPr lvl="0" algn="ctr"/>
                      <a:r>
                        <a:rPr lang="en-GB" sz="2000" dirty="0">
                          <a:solidFill>
                            <a:prstClr val="black"/>
                          </a:solidFill>
                        </a:rPr>
                        <a:t>Y</a:t>
                      </a:r>
                      <a:r>
                        <a:rPr lang="en-GB" sz="2000" baseline="-25000" dirty="0">
                          <a:solidFill>
                            <a:prstClr val="black"/>
                          </a:solidFill>
                        </a:rPr>
                        <a:t>FE 1</a:t>
                      </a:r>
                      <a:endParaRPr lang="en-GB" sz="2000" dirty="0">
                        <a:solidFill>
                          <a:prstClr val="black"/>
                        </a:solidFill>
                      </a:endParaRPr>
                    </a:p>
                  </p:txBody>
                </p:sp>
              </p:grpSp>
            </p:grpSp>
          </p:grpSp>
          <p:cxnSp>
            <p:nvCxnSpPr>
              <p:cNvPr id="104" name="Straight Arrow Connector 103">
                <a:extLst>
                  <a:ext uri="{FF2B5EF4-FFF2-40B4-BE49-F238E27FC236}">
                    <a16:creationId xmlns:a16="http://schemas.microsoft.com/office/drawing/2014/main" id="{48EC77F3-D45D-46D3-8EB5-6E16E0B6336B}"/>
                  </a:ext>
                </a:extLst>
              </p:cNvPr>
              <p:cNvCxnSpPr>
                <a:cxnSpLocks/>
              </p:cNvCxnSpPr>
              <p:nvPr/>
            </p:nvCxnSpPr>
            <p:spPr>
              <a:xfrm>
                <a:off x="10216752" y="1274516"/>
                <a:ext cx="4043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9" name="Freeform 10">
              <a:extLst>
                <a:ext uri="{FF2B5EF4-FFF2-40B4-BE49-F238E27FC236}">
                  <a16:creationId xmlns:a16="http://schemas.microsoft.com/office/drawing/2014/main" id="{E6B381F2-CCD9-4A51-A2A3-802D1025622C}"/>
                </a:ext>
              </a:extLst>
            </p:cNvPr>
            <p:cNvSpPr/>
            <p:nvPr/>
          </p:nvSpPr>
          <p:spPr>
            <a:xfrm>
              <a:off x="8854886" y="758697"/>
              <a:ext cx="1309555" cy="1631137"/>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3" name="Straight Connector 2">
            <a:extLst>
              <a:ext uri="{FF2B5EF4-FFF2-40B4-BE49-F238E27FC236}">
                <a16:creationId xmlns:a16="http://schemas.microsoft.com/office/drawing/2014/main" id="{E0BEB983-C79C-4078-9D94-1C7C2A8C1B31}"/>
              </a:ext>
            </a:extLst>
          </p:cNvPr>
          <p:cNvCxnSpPr/>
          <p:nvPr/>
        </p:nvCxnSpPr>
        <p:spPr>
          <a:xfrm>
            <a:off x="9613582" y="4578261"/>
            <a:ext cx="1947235" cy="140034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C619FAA-274F-48BA-9FB0-0F9A6A8C5E43}"/>
              </a:ext>
            </a:extLst>
          </p:cNvPr>
          <p:cNvCxnSpPr/>
          <p:nvPr/>
        </p:nvCxnSpPr>
        <p:spPr>
          <a:xfrm>
            <a:off x="9710072" y="4296956"/>
            <a:ext cx="1947235" cy="140034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34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500"/>
                                        <p:tgtEl>
                                          <p:spTgt spid="55"/>
                                        </p:tgtEl>
                                      </p:cBhvr>
                                    </p:animEffect>
                                  </p:childTnLst>
                                </p:cTn>
                              </p:par>
                              <p:par>
                                <p:cTn id="18" presetID="10" presetClass="entr" presetSubtype="0" fill="hold" nodeType="withEffect">
                                  <p:stCondLst>
                                    <p:cond delay="0"/>
                                  </p:stCondLst>
                                  <p:childTnLst>
                                    <p:set>
                                      <p:cBhvr>
                                        <p:cTn id="19" dur="1" fill="hold">
                                          <p:stCondLst>
                                            <p:cond delay="0"/>
                                          </p:stCondLst>
                                        </p:cTn>
                                        <p:tgtEl>
                                          <p:spTgt spid="97"/>
                                        </p:tgtEl>
                                        <p:attrNameLst>
                                          <p:attrName>style.visibility</p:attrName>
                                        </p:attrNameLst>
                                      </p:cBhvr>
                                      <p:to>
                                        <p:strVal val="visible"/>
                                      </p:to>
                                    </p:set>
                                    <p:animEffect transition="in" filter="fade">
                                      <p:cBhvr>
                                        <p:cTn id="20" dur="500"/>
                                        <p:tgtEl>
                                          <p:spTgt spid="9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fade">
                                      <p:cBhvr>
                                        <p:cTn id="25" dur="5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500"/>
                                        <p:tgtEl>
                                          <p:spTgt spid="5">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Effect transition="in" filter="fade">
                                      <p:cBhvr>
                                        <p:cTn id="40" dur="500"/>
                                        <p:tgtEl>
                                          <p:spTgt spid="5">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Effect transition="in" filter="fade">
                                      <p:cBhvr>
                                        <p:cTn id="45" dur="500"/>
                                        <p:tgtEl>
                                          <p:spTgt spid="5">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5">
                                            <p:txEl>
                                              <p:pRg st="6" end="6"/>
                                            </p:txEl>
                                          </p:spTgt>
                                        </p:tgtEl>
                                        <p:attrNameLst>
                                          <p:attrName>style.visibility</p:attrName>
                                        </p:attrNameLst>
                                      </p:cBhvr>
                                      <p:to>
                                        <p:strVal val="visible"/>
                                      </p:to>
                                    </p:set>
                                    <p:animEffect transition="in" filter="fade">
                                      <p:cBhvr>
                                        <p:cTn id="50" dur="500"/>
                                        <p:tgtEl>
                                          <p:spTgt spid="5">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Effect transition="in" filter="fade">
                                      <p:cBhvr>
                                        <p:cTn id="55" dur="500"/>
                                        <p:tgtEl>
                                          <p:spTgt spid="5">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Effect transition="in" filter="fade">
                                      <p:cBhvr>
                                        <p:cTn id="60" dur="500"/>
                                        <p:tgtEl>
                                          <p:spTgt spid="5">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5">
                                            <p:txEl>
                                              <p:pRg st="9" end="9"/>
                                            </p:txEl>
                                          </p:spTgt>
                                        </p:tgtEl>
                                        <p:attrNameLst>
                                          <p:attrName>style.visibility</p:attrName>
                                        </p:attrNameLst>
                                      </p:cBhvr>
                                      <p:to>
                                        <p:strVal val="visible"/>
                                      </p:to>
                                    </p:set>
                                    <p:animEffect transition="in" filter="fade">
                                      <p:cBhvr>
                                        <p:cTn id="65" dur="500"/>
                                        <p:tgtEl>
                                          <p:spTgt spid="5">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5">
                                            <p:txEl>
                                              <p:pRg st="10" end="10"/>
                                            </p:txEl>
                                          </p:spTgt>
                                        </p:tgtEl>
                                        <p:attrNameLst>
                                          <p:attrName>style.visibility</p:attrName>
                                        </p:attrNameLst>
                                      </p:cBhvr>
                                      <p:to>
                                        <p:strVal val="visible"/>
                                      </p:to>
                                    </p:set>
                                    <p:animEffect transition="in" filter="fade">
                                      <p:cBhvr>
                                        <p:cTn id="70" dur="500"/>
                                        <p:tgtEl>
                                          <p:spTgt spid="5">
                                            <p:txEl>
                                              <p:pRg st="10" end="1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5">
                                            <p:txEl>
                                              <p:pRg st="11" end="11"/>
                                            </p:txEl>
                                          </p:spTgt>
                                        </p:tgtEl>
                                        <p:attrNameLst>
                                          <p:attrName>style.visibility</p:attrName>
                                        </p:attrNameLst>
                                      </p:cBhvr>
                                      <p:to>
                                        <p:strVal val="visible"/>
                                      </p:to>
                                    </p:set>
                                    <p:animEffect transition="in" filter="fade">
                                      <p:cBhvr>
                                        <p:cTn id="75" dur="500"/>
                                        <p:tgtEl>
                                          <p:spTgt spid="5">
                                            <p:txEl>
                                              <p:pRg st="11" end="11"/>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5">
                                            <p:txEl>
                                              <p:pRg st="12" end="12"/>
                                            </p:txEl>
                                          </p:spTgt>
                                        </p:tgtEl>
                                        <p:attrNameLst>
                                          <p:attrName>style.visibility</p:attrName>
                                        </p:attrNameLst>
                                      </p:cBhvr>
                                      <p:to>
                                        <p:strVal val="visible"/>
                                      </p:to>
                                    </p:set>
                                    <p:animEffect transition="in" filter="fade">
                                      <p:cBhvr>
                                        <p:cTn id="80"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801858"/>
            <a:ext cx="5445372" cy="3871215"/>
          </a:xfrm>
        </p:spPr>
        <p:txBody>
          <a:bodyPr anchor="b">
            <a:normAutofit/>
          </a:bodyPr>
          <a:lstStyle/>
          <a:p>
            <a:pPr algn="l"/>
            <a:r>
              <a:rPr lang="en-GB" dirty="0">
                <a:solidFill>
                  <a:schemeClr val="bg1"/>
                </a:solidFill>
              </a:rPr>
              <a:t>Constraints on Economic Growth</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3145224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5056</TotalTime>
  <Words>1071</Words>
  <Application>Microsoft Office PowerPoint</Application>
  <PresentationFormat>Widescreen</PresentationFormat>
  <Paragraphs>148</Paragraphs>
  <Slides>13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1_Office Theme</vt:lpstr>
      <vt:lpstr>Economic Growth – How it’s caused</vt:lpstr>
      <vt:lpstr>Actual &amp; Potential Economic Growth</vt:lpstr>
      <vt:lpstr>PowerPoint Presentation</vt:lpstr>
      <vt:lpstr>Demand side Causes of Economic Growth</vt:lpstr>
      <vt:lpstr>PowerPoint Presentation</vt:lpstr>
      <vt:lpstr>PowerPoint Presentation</vt:lpstr>
      <vt:lpstr>Supply side Causes of Economic Growth</vt:lpstr>
      <vt:lpstr>PowerPoint Presentation</vt:lpstr>
      <vt:lpstr>Constraints on Economic Growth</vt:lpstr>
      <vt:lpstr>PowerPoint Presentation</vt:lpstr>
      <vt:lpstr>Export-led Growth </vt:lpstr>
      <vt:lpstr>PowerPoint Presentation</vt:lpstr>
      <vt:lpstr>Where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Economic Growth</dc:title>
  <dc:creator>Hugo O'Grady (MTS - Economics)</dc:creator>
  <cp:lastModifiedBy>Hugo O'Grady</cp:lastModifiedBy>
  <cp:revision>1</cp:revision>
  <dcterms:created xsi:type="dcterms:W3CDTF">2020-12-29T19:03:16Z</dcterms:created>
  <dcterms:modified xsi:type="dcterms:W3CDTF">2021-01-13T14:07:43Z</dcterms:modified>
</cp:coreProperties>
</file>